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26" r:id="rId4"/>
  </p:sldMasterIdLst>
  <p:notesMasterIdLst>
    <p:notesMasterId r:id="rId23"/>
  </p:notesMasterIdLst>
  <p:sldIdLst>
    <p:sldId id="10828" r:id="rId5"/>
    <p:sldId id="10829" r:id="rId6"/>
    <p:sldId id="2147375743" r:id="rId7"/>
    <p:sldId id="2147376706" r:id="rId8"/>
    <p:sldId id="2147375744" r:id="rId9"/>
    <p:sldId id="2147375753" r:id="rId10"/>
    <p:sldId id="2147375749" r:id="rId11"/>
    <p:sldId id="2147375727" r:id="rId12"/>
    <p:sldId id="2147375747" r:id="rId13"/>
    <p:sldId id="2147376707" r:id="rId14"/>
    <p:sldId id="2147375750" r:id="rId15"/>
    <p:sldId id="2147375745" r:id="rId16"/>
    <p:sldId id="2147376702" r:id="rId17"/>
    <p:sldId id="2147375731" r:id="rId18"/>
    <p:sldId id="2147376704" r:id="rId19"/>
    <p:sldId id="2147375741" r:id="rId20"/>
    <p:sldId id="2147375748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14" userDrawn="1">
          <p15:clr>
            <a:srgbClr val="A4A3A4"/>
          </p15:clr>
        </p15:guide>
        <p15:guide id="2" orient="horz" pos="21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C67B09-3BCF-A919-4437-CA03EE84A349}" name="Jan Kubín" initials="JK" userId="S::jan.kubin@yit.cz::46167948-8e13-4109-9650-bafad4d2a786" providerId="AD"/>
  <p188:author id="{9DA86E1F-64E2-D3F4-F77E-321DBE4C7F9B}" name="Veronika Vanišová" initials="VV" userId="S::veronika.vanisova@yit.cz::5e5db475-c158-43fe-8980-129049e7a2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14D"/>
    <a:srgbClr val="8CA0AA"/>
    <a:srgbClr val="3E9C33"/>
    <a:srgbClr val="95C990"/>
    <a:srgbClr val="2E2823"/>
    <a:srgbClr val="DADDDC"/>
    <a:srgbClr val="CED9E0"/>
    <a:srgbClr val="546C76"/>
    <a:srgbClr val="3F9C35"/>
    <a:srgbClr val="CDE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550B9-F196-4032-9DD7-312886EBD771}" v="72" dt="2024-05-28T11:02:03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pos="3114"/>
        <p:guide orient="horz" pos="2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e Obermannová" userId="S::lucie.obermannova@yit.cz::9a24dc04-9725-41c7-90ab-ef16abf4475b" providerId="AD" clId="Web-{1AD62BD2-0752-41F8-F598-12D1064414CC}"/>
    <pc:docChg chg="modSld">
      <pc:chgData name="Lucie Obermannová" userId="S::lucie.obermannova@yit.cz::9a24dc04-9725-41c7-90ab-ef16abf4475b" providerId="AD" clId="Web-{1AD62BD2-0752-41F8-F598-12D1064414CC}" dt="2024-05-21T09:24:53.180" v="39" actId="20577"/>
      <pc:docMkLst>
        <pc:docMk/>
      </pc:docMkLst>
      <pc:sldChg chg="modSp">
        <pc:chgData name="Lucie Obermannová" userId="S::lucie.obermannova@yit.cz::9a24dc04-9725-41c7-90ab-ef16abf4475b" providerId="AD" clId="Web-{1AD62BD2-0752-41F8-F598-12D1064414CC}" dt="2024-05-21T09:24:19.773" v="29" actId="20577"/>
        <pc:sldMkLst>
          <pc:docMk/>
          <pc:sldMk cId="3514678334" sldId="2147375731"/>
        </pc:sldMkLst>
        <pc:spChg chg="mod">
          <ac:chgData name="Lucie Obermannová" userId="S::lucie.obermannova@yit.cz::9a24dc04-9725-41c7-90ab-ef16abf4475b" providerId="AD" clId="Web-{1AD62BD2-0752-41F8-F598-12D1064414CC}" dt="2024-05-21T09:24:19.773" v="29" actId="20577"/>
          <ac:spMkLst>
            <pc:docMk/>
            <pc:sldMk cId="3514678334" sldId="2147375731"/>
            <ac:spMk id="17" creationId="{F45CD4EC-77B9-4B7B-D070-D2F5301199DD}"/>
          </ac:spMkLst>
        </pc:spChg>
      </pc:sldChg>
      <pc:sldChg chg="modSp">
        <pc:chgData name="Lucie Obermannová" userId="S::lucie.obermannova@yit.cz::9a24dc04-9725-41c7-90ab-ef16abf4475b" providerId="AD" clId="Web-{1AD62BD2-0752-41F8-F598-12D1064414CC}" dt="2024-05-21T09:24:53.180" v="39" actId="20577"/>
        <pc:sldMkLst>
          <pc:docMk/>
          <pc:sldMk cId="813117511" sldId="2147375741"/>
        </pc:sldMkLst>
        <pc:spChg chg="mod">
          <ac:chgData name="Lucie Obermannová" userId="S::lucie.obermannova@yit.cz::9a24dc04-9725-41c7-90ab-ef16abf4475b" providerId="AD" clId="Web-{1AD62BD2-0752-41F8-F598-12D1064414CC}" dt="2024-05-21T09:24:53.180" v="39" actId="20577"/>
          <ac:spMkLst>
            <pc:docMk/>
            <pc:sldMk cId="813117511" sldId="2147375741"/>
            <ac:spMk id="2" creationId="{B70F5894-5F7C-A492-103C-1EC0F05C4941}"/>
          </ac:spMkLst>
        </pc:spChg>
      </pc:sldChg>
      <pc:sldChg chg="modSp">
        <pc:chgData name="Lucie Obermannová" userId="S::lucie.obermannova@yit.cz::9a24dc04-9725-41c7-90ab-ef16abf4475b" providerId="AD" clId="Web-{1AD62BD2-0752-41F8-F598-12D1064414CC}" dt="2024-05-21T09:24:36.008" v="35" actId="20577"/>
        <pc:sldMkLst>
          <pc:docMk/>
          <pc:sldMk cId="3767201079" sldId="2147376704"/>
        </pc:sldMkLst>
        <pc:spChg chg="mod">
          <ac:chgData name="Lucie Obermannová" userId="S::lucie.obermannova@yit.cz::9a24dc04-9725-41c7-90ab-ef16abf4475b" providerId="AD" clId="Web-{1AD62BD2-0752-41F8-F598-12D1064414CC}" dt="2024-05-21T09:24:36.008" v="35" actId="20577"/>
          <ac:spMkLst>
            <pc:docMk/>
            <pc:sldMk cId="3767201079" sldId="2147376704"/>
            <ac:spMk id="17" creationId="{F45CD4EC-77B9-4B7B-D070-D2F5301199DD}"/>
          </ac:spMkLst>
        </pc:spChg>
      </pc:sldChg>
    </pc:docChg>
  </pc:docChgLst>
  <pc:docChgLst>
    <pc:chgData name="Veronika Vanišová" userId="S::veronika.vanisova@yit.cz::5e5db475-c158-43fe-8980-129049e7a253" providerId="AD" clId="Web-{16D30399-DC08-77CC-54BD-CEAD3659BC69}"/>
    <pc:docChg chg="mod">
      <pc:chgData name="Veronika Vanišová" userId="S::veronika.vanisova@yit.cz::5e5db475-c158-43fe-8980-129049e7a253" providerId="AD" clId="Web-{16D30399-DC08-77CC-54BD-CEAD3659BC69}" dt="2024-02-15T13:29:38.168" v="7"/>
      <pc:docMkLst>
        <pc:docMk/>
      </pc:docMkLst>
      <pc:sldChg chg="addCm">
        <pc:chgData name="Veronika Vanišová" userId="S::veronika.vanisova@yit.cz::5e5db475-c158-43fe-8980-129049e7a253" providerId="AD" clId="Web-{16D30399-DC08-77CC-54BD-CEAD3659BC69}" dt="2024-02-15T13:25:56.426" v="5"/>
        <pc:sldMkLst>
          <pc:docMk/>
          <pc:sldMk cId="3514678334" sldId="21473757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ronika Vanišová" userId="S::veronika.vanisova@yit.cz::5e5db475-c158-43fe-8980-129049e7a253" providerId="AD" clId="Web-{16D30399-DC08-77CC-54BD-CEAD3659BC69}" dt="2024-02-15T13:25:56.426" v="5"/>
              <pc2:cmMkLst xmlns:pc2="http://schemas.microsoft.com/office/powerpoint/2019/9/main/command">
                <pc:docMk/>
                <pc:sldMk cId="3514678334" sldId="2147375731"/>
                <pc2:cmMk id="{86E8A2EE-E4F6-48CD-9F24-5AB3208B614C}"/>
              </pc2:cmMkLst>
            </pc226:cmChg>
          </p:ext>
        </pc:extLst>
      </pc:sldChg>
      <pc:sldChg chg="addCm">
        <pc:chgData name="Veronika Vanišová" userId="S::veronika.vanisova@yit.cz::5e5db475-c158-43fe-8980-129049e7a253" providerId="AD" clId="Web-{16D30399-DC08-77CC-54BD-CEAD3659BC69}" dt="2024-02-15T13:22:48.387" v="3"/>
        <pc:sldMkLst>
          <pc:docMk/>
          <pc:sldMk cId="944588177" sldId="21473757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ronika Vanišová" userId="S::veronika.vanisova@yit.cz::5e5db475-c158-43fe-8980-129049e7a253" providerId="AD" clId="Web-{16D30399-DC08-77CC-54BD-CEAD3659BC69}" dt="2024-02-15T13:22:48.387" v="3"/>
              <pc2:cmMkLst xmlns:pc2="http://schemas.microsoft.com/office/powerpoint/2019/9/main/command">
                <pc:docMk/>
                <pc:sldMk cId="944588177" sldId="2147375739"/>
                <pc2:cmMk id="{883718B8-CFF2-4BC1-AF88-557B0A6D3055}"/>
              </pc2:cmMkLst>
            </pc226:cmChg>
          </p:ext>
        </pc:extLst>
      </pc:sldChg>
      <pc:sldChg chg="addCm">
        <pc:chgData name="Veronika Vanišová" userId="S::veronika.vanisova@yit.cz::5e5db475-c158-43fe-8980-129049e7a253" providerId="AD" clId="Web-{16D30399-DC08-77CC-54BD-CEAD3659BC69}" dt="2024-02-15T13:29:38.168" v="7"/>
        <pc:sldMkLst>
          <pc:docMk/>
          <pc:sldMk cId="813117511" sldId="214737574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ronika Vanišová" userId="S::veronika.vanisova@yit.cz::5e5db475-c158-43fe-8980-129049e7a253" providerId="AD" clId="Web-{16D30399-DC08-77CC-54BD-CEAD3659BC69}" dt="2024-02-15T13:29:38.168" v="7"/>
              <pc2:cmMkLst xmlns:pc2="http://schemas.microsoft.com/office/powerpoint/2019/9/main/command">
                <pc:docMk/>
                <pc:sldMk cId="813117511" sldId="2147375741"/>
                <pc2:cmMk id="{A2315A01-2162-4F2A-981B-FF1300C7A022}"/>
              </pc2:cmMkLst>
            </pc226:cmChg>
            <pc226:cmChg xmlns:pc226="http://schemas.microsoft.com/office/powerpoint/2022/06/main/command" chg="add">
              <pc226:chgData name="Veronika Vanišová" userId="S::veronika.vanisova@yit.cz::5e5db475-c158-43fe-8980-129049e7a253" providerId="AD" clId="Web-{16D30399-DC08-77CC-54BD-CEAD3659BC69}" dt="2024-02-15T13:26:51.959" v="6"/>
              <pc2:cmMkLst xmlns:pc2="http://schemas.microsoft.com/office/powerpoint/2019/9/main/command">
                <pc:docMk/>
                <pc:sldMk cId="813117511" sldId="2147375741"/>
                <pc2:cmMk id="{9D89CA31-58CB-4A15-9613-006F9FF5C5B6}"/>
              </pc2:cmMkLst>
            </pc226:cmChg>
          </p:ext>
        </pc:extLst>
      </pc:sldChg>
      <pc:sldChg chg="addCm">
        <pc:chgData name="Veronika Vanišová" userId="S::veronika.vanisova@yit.cz::5e5db475-c158-43fe-8980-129049e7a253" providerId="AD" clId="Web-{16D30399-DC08-77CC-54BD-CEAD3659BC69}" dt="2024-02-15T13:20:53.410" v="1"/>
        <pc:sldMkLst>
          <pc:docMk/>
          <pc:sldMk cId="2235451611" sldId="214737574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ronika Vanišová" userId="S::veronika.vanisova@yit.cz::5e5db475-c158-43fe-8980-129049e7a253" providerId="AD" clId="Web-{16D30399-DC08-77CC-54BD-CEAD3659BC69}" dt="2024-02-15T13:20:53.410" v="1"/>
              <pc2:cmMkLst xmlns:pc2="http://schemas.microsoft.com/office/powerpoint/2019/9/main/command">
                <pc:docMk/>
                <pc:sldMk cId="2235451611" sldId="2147375743"/>
                <pc2:cmMk id="{0B15C72C-712B-4513-99A8-EC6338CF5FEC}"/>
              </pc2:cmMkLst>
            </pc226:cmChg>
          </p:ext>
        </pc:extLst>
      </pc:sldChg>
      <pc:sldChg chg="addCm">
        <pc:chgData name="Veronika Vanišová" userId="S::veronika.vanisova@yit.cz::5e5db475-c158-43fe-8980-129049e7a253" providerId="AD" clId="Web-{16D30399-DC08-77CC-54BD-CEAD3659BC69}" dt="2024-02-15T13:21:38.067" v="2"/>
        <pc:sldMkLst>
          <pc:docMk/>
          <pc:sldMk cId="3319950265" sldId="21473757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ronika Vanišová" userId="S::veronika.vanisova@yit.cz::5e5db475-c158-43fe-8980-129049e7a253" providerId="AD" clId="Web-{16D30399-DC08-77CC-54BD-CEAD3659BC69}" dt="2024-02-15T13:21:38.067" v="2"/>
              <pc2:cmMkLst xmlns:pc2="http://schemas.microsoft.com/office/powerpoint/2019/9/main/command">
                <pc:docMk/>
                <pc:sldMk cId="3319950265" sldId="2147375744"/>
                <pc2:cmMk id="{569CECB8-FBF6-43CB-89E3-A79128B3180F}"/>
              </pc2:cmMkLst>
            </pc226:cmChg>
          </p:ext>
        </pc:extLst>
      </pc:sldChg>
      <pc:sldChg chg="addCm">
        <pc:chgData name="Veronika Vanišová" userId="S::veronika.vanisova@yit.cz::5e5db475-c158-43fe-8980-129049e7a253" providerId="AD" clId="Web-{16D30399-DC08-77CC-54BD-CEAD3659BC69}" dt="2024-02-15T13:24:17.641" v="4"/>
        <pc:sldMkLst>
          <pc:docMk/>
          <pc:sldMk cId="2828864229" sldId="21473757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Veronika Vanišová" userId="S::veronika.vanisova@yit.cz::5e5db475-c158-43fe-8980-129049e7a253" providerId="AD" clId="Web-{16D30399-DC08-77CC-54BD-CEAD3659BC69}" dt="2024-02-15T13:24:17.641" v="4"/>
              <pc2:cmMkLst xmlns:pc2="http://schemas.microsoft.com/office/powerpoint/2019/9/main/command">
                <pc:docMk/>
                <pc:sldMk cId="2828864229" sldId="2147375747"/>
                <pc2:cmMk id="{06B46299-7B6C-4933-8F6C-8022A01A1F62}"/>
              </pc2:cmMkLst>
            </pc226:cmChg>
          </p:ext>
        </pc:extLst>
      </pc:sldChg>
    </pc:docChg>
  </pc:docChgLst>
  <pc:docChgLst>
    <pc:chgData name="Jana Legendre" userId="S::jana.legendre@yit.cz::41a6c477-b10c-489e-a787-22cdb1b5b4e2" providerId="AD" clId="Web-{AE48EAF0-2847-FD07-9374-02F716901B28}"/>
    <pc:docChg chg="modSld">
      <pc:chgData name="Jana Legendre" userId="S::jana.legendre@yit.cz::41a6c477-b10c-489e-a787-22cdb1b5b4e2" providerId="AD" clId="Web-{AE48EAF0-2847-FD07-9374-02F716901B28}" dt="2024-05-27T13:36:41.476" v="10" actId="20577"/>
      <pc:docMkLst>
        <pc:docMk/>
      </pc:docMkLst>
      <pc:sldChg chg="modSp">
        <pc:chgData name="Jana Legendre" userId="S::jana.legendre@yit.cz::41a6c477-b10c-489e-a787-22cdb1b5b4e2" providerId="AD" clId="Web-{AE48EAF0-2847-FD07-9374-02F716901B28}" dt="2024-05-27T13:36:41.476" v="10" actId="20577"/>
        <pc:sldMkLst>
          <pc:docMk/>
          <pc:sldMk cId="3514678334" sldId="2147375731"/>
        </pc:sldMkLst>
        <pc:spChg chg="mod">
          <ac:chgData name="Jana Legendre" userId="S::jana.legendre@yit.cz::41a6c477-b10c-489e-a787-22cdb1b5b4e2" providerId="AD" clId="Web-{AE48EAF0-2847-FD07-9374-02F716901B28}" dt="2024-05-27T13:36:41.476" v="10" actId="20577"/>
          <ac:spMkLst>
            <pc:docMk/>
            <pc:sldMk cId="3514678334" sldId="2147375731"/>
            <ac:spMk id="17" creationId="{F45CD4EC-77B9-4B7B-D070-D2F5301199DD}"/>
          </ac:spMkLst>
        </pc:spChg>
      </pc:sldChg>
      <pc:sldChg chg="modSp">
        <pc:chgData name="Jana Legendre" userId="S::jana.legendre@yit.cz::41a6c477-b10c-489e-a787-22cdb1b5b4e2" providerId="AD" clId="Web-{AE48EAF0-2847-FD07-9374-02F716901B28}" dt="2024-05-27T13:33:38.157" v="5" actId="14100"/>
        <pc:sldMkLst>
          <pc:docMk/>
          <pc:sldMk cId="1275293265" sldId="2147375753"/>
        </pc:sldMkLst>
        <pc:picChg chg="mod">
          <ac:chgData name="Jana Legendre" userId="S::jana.legendre@yit.cz::41a6c477-b10c-489e-a787-22cdb1b5b4e2" providerId="AD" clId="Web-{AE48EAF0-2847-FD07-9374-02F716901B28}" dt="2024-05-27T13:33:38.157" v="5" actId="14100"/>
          <ac:picMkLst>
            <pc:docMk/>
            <pc:sldMk cId="1275293265" sldId="2147375753"/>
            <ac:picMk id="5" creationId="{F08E47A4-E4A6-6A22-9DD6-CDB434090BA7}"/>
          </ac:picMkLst>
        </pc:picChg>
      </pc:sldChg>
    </pc:docChg>
  </pc:docChgLst>
  <pc:docChgLst>
    <pc:chgData name="Jana Legendre" userId="41a6c477-b10c-489e-a787-22cdb1b5b4e2" providerId="ADAL" clId="{2436B338-F893-4A50-9175-1DE7EE9C2ADE}"/>
    <pc:docChg chg="undo custSel addSld delSld modSld sldOrd">
      <pc:chgData name="Jana Legendre" userId="41a6c477-b10c-489e-a787-22cdb1b5b4e2" providerId="ADAL" clId="{2436B338-F893-4A50-9175-1DE7EE9C2ADE}" dt="2024-02-15T14:50:58.720" v="230" actId="1037"/>
      <pc:docMkLst>
        <pc:docMk/>
      </pc:docMkLst>
      <pc:sldChg chg="delCm">
        <pc:chgData name="Jana Legendre" userId="41a6c477-b10c-489e-a787-22cdb1b5b4e2" providerId="ADAL" clId="{2436B338-F893-4A50-9175-1DE7EE9C2ADE}" dt="2024-02-15T14:46:29.475" v="224"/>
        <pc:sldMkLst>
          <pc:docMk/>
          <pc:sldMk cId="3514678334" sldId="214737573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a Legendre" userId="41a6c477-b10c-489e-a787-22cdb1b5b4e2" providerId="ADAL" clId="{2436B338-F893-4A50-9175-1DE7EE9C2ADE}" dt="2024-02-15T14:46:29.475" v="224"/>
              <pc2:cmMkLst xmlns:pc2="http://schemas.microsoft.com/office/powerpoint/2019/9/main/command">
                <pc:docMk/>
                <pc:sldMk cId="3514678334" sldId="2147375731"/>
                <pc2:cmMk id="{86E8A2EE-E4F6-48CD-9F24-5AB3208B614C}"/>
              </pc2:cmMkLst>
            </pc226:cmChg>
          </p:ext>
        </pc:extLst>
      </pc:sldChg>
      <pc:sldChg chg="del delCm">
        <pc:chgData name="Jana Legendre" userId="41a6c477-b10c-489e-a787-22cdb1b5b4e2" providerId="ADAL" clId="{2436B338-F893-4A50-9175-1DE7EE9C2ADE}" dt="2024-02-15T14:37:59.890" v="122" actId="47"/>
        <pc:sldMkLst>
          <pc:docMk/>
          <pc:sldMk cId="944588177" sldId="214737573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a Legendre" userId="41a6c477-b10c-489e-a787-22cdb1b5b4e2" providerId="ADAL" clId="{2436B338-F893-4A50-9175-1DE7EE9C2ADE}" dt="2024-02-15T14:18:57.355" v="5"/>
              <pc2:cmMkLst xmlns:pc2="http://schemas.microsoft.com/office/powerpoint/2019/9/main/command">
                <pc:docMk/>
                <pc:sldMk cId="944588177" sldId="2147375739"/>
                <pc2:cmMk id="{883718B8-CFF2-4BC1-AF88-557B0A6D3055}"/>
              </pc2:cmMkLst>
            </pc226:cmChg>
          </p:ext>
        </pc:extLst>
      </pc:sldChg>
      <pc:sldChg chg="modSp mod delCm">
        <pc:chgData name="Jana Legendre" userId="41a6c477-b10c-489e-a787-22cdb1b5b4e2" providerId="ADAL" clId="{2436B338-F893-4A50-9175-1DE7EE9C2ADE}" dt="2024-02-15T14:50:58.720" v="230" actId="1037"/>
        <pc:sldMkLst>
          <pc:docMk/>
          <pc:sldMk cId="813117511" sldId="2147375741"/>
        </pc:sldMkLst>
        <pc:spChg chg="mod">
          <ac:chgData name="Jana Legendre" userId="41a6c477-b10c-489e-a787-22cdb1b5b4e2" providerId="ADAL" clId="{2436B338-F893-4A50-9175-1DE7EE9C2ADE}" dt="2024-02-15T14:50:58.720" v="230" actId="1037"/>
          <ac:spMkLst>
            <pc:docMk/>
            <pc:sldMk cId="813117511" sldId="2147375741"/>
            <ac:spMk id="26" creationId="{F713B1EC-9C74-2D4A-780E-F207C95CA23B}"/>
          </ac:spMkLst>
        </pc:spChg>
        <pc:grpChg chg="mod">
          <ac:chgData name="Jana Legendre" userId="41a6c477-b10c-489e-a787-22cdb1b5b4e2" providerId="ADAL" clId="{2436B338-F893-4A50-9175-1DE7EE9C2ADE}" dt="2024-02-15T14:48:14.108" v="227" actId="14826"/>
          <ac:grpSpMkLst>
            <pc:docMk/>
            <pc:sldMk cId="813117511" sldId="2147375741"/>
            <ac:grpSpMk id="8" creationId="{7E88A707-17EA-AAC7-8328-A6752C442351}"/>
          </ac:grpSpMkLst>
        </pc:grpChg>
        <pc:picChg chg="mod">
          <ac:chgData name="Jana Legendre" userId="41a6c477-b10c-489e-a787-22cdb1b5b4e2" providerId="ADAL" clId="{2436B338-F893-4A50-9175-1DE7EE9C2ADE}" dt="2024-02-15T14:48:14.108" v="227" actId="14826"/>
          <ac:picMkLst>
            <pc:docMk/>
            <pc:sldMk cId="813117511" sldId="2147375741"/>
            <ac:picMk id="4" creationId="{3A261C21-AC52-5E20-1B10-BFB3D24B456A}"/>
          </ac:picMkLst>
        </pc:picChg>
        <pc:picChg chg="mod">
          <ac:chgData name="Jana Legendre" userId="41a6c477-b10c-489e-a787-22cdb1b5b4e2" providerId="ADAL" clId="{2436B338-F893-4A50-9175-1DE7EE9C2ADE}" dt="2024-02-15T14:48:14.108" v="227" actId="14826"/>
          <ac:picMkLst>
            <pc:docMk/>
            <pc:sldMk cId="813117511" sldId="2147375741"/>
            <ac:picMk id="7" creationId="{C6BB1C84-3F0F-E722-C72F-A670EE4B45B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a Legendre" userId="41a6c477-b10c-489e-a787-22cdb1b5b4e2" providerId="ADAL" clId="{2436B338-F893-4A50-9175-1DE7EE9C2ADE}" dt="2024-02-15T14:46:37.694" v="225"/>
              <pc2:cmMkLst xmlns:pc2="http://schemas.microsoft.com/office/powerpoint/2019/9/main/command">
                <pc:docMk/>
                <pc:sldMk cId="813117511" sldId="2147375741"/>
                <pc2:cmMk id="{A2315A01-2162-4F2A-981B-FF1300C7A022}"/>
              </pc2:cmMkLst>
            </pc226:cmChg>
            <pc226:cmChg xmlns:pc226="http://schemas.microsoft.com/office/powerpoint/2022/06/main/command" chg="del">
              <pc226:chgData name="Jana Legendre" userId="41a6c477-b10c-489e-a787-22cdb1b5b4e2" providerId="ADAL" clId="{2436B338-F893-4A50-9175-1DE7EE9C2ADE}" dt="2024-02-15T14:46:39.923" v="226"/>
              <pc2:cmMkLst xmlns:pc2="http://schemas.microsoft.com/office/powerpoint/2019/9/main/command">
                <pc:docMk/>
                <pc:sldMk cId="813117511" sldId="2147375741"/>
                <pc2:cmMk id="{9D89CA31-58CB-4A15-9613-006F9FF5C5B6}"/>
              </pc2:cmMkLst>
            </pc226:cmChg>
          </p:ext>
        </pc:extLst>
      </pc:sldChg>
      <pc:sldChg chg="delSp modSp mod delCm">
        <pc:chgData name="Jana Legendre" userId="41a6c477-b10c-489e-a787-22cdb1b5b4e2" providerId="ADAL" clId="{2436B338-F893-4A50-9175-1DE7EE9C2ADE}" dt="2024-02-15T14:18:21.518" v="3"/>
        <pc:sldMkLst>
          <pc:docMk/>
          <pc:sldMk cId="2235451611" sldId="2147375743"/>
        </pc:sldMkLst>
        <pc:spChg chg="del mod">
          <ac:chgData name="Jana Legendre" userId="41a6c477-b10c-489e-a787-22cdb1b5b4e2" providerId="ADAL" clId="{2436B338-F893-4A50-9175-1DE7EE9C2ADE}" dt="2024-02-15T14:18:07.110" v="2" actId="478"/>
          <ac:spMkLst>
            <pc:docMk/>
            <pc:sldMk cId="2235451611" sldId="2147375743"/>
            <ac:spMk id="2" creationId="{CC01AB96-985A-2182-46B9-464BBFC3A106}"/>
          </ac:spMkLst>
        </pc:spChg>
        <pc:picChg chg="mod">
          <ac:chgData name="Jana Legendre" userId="41a6c477-b10c-489e-a787-22cdb1b5b4e2" providerId="ADAL" clId="{2436B338-F893-4A50-9175-1DE7EE9C2ADE}" dt="2024-02-15T14:17:57.900" v="0" actId="14826"/>
          <ac:picMkLst>
            <pc:docMk/>
            <pc:sldMk cId="2235451611" sldId="2147375743"/>
            <ac:picMk id="4" creationId="{7859D048-18F2-0EE2-3D65-25CFBEC2F81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a Legendre" userId="41a6c477-b10c-489e-a787-22cdb1b5b4e2" providerId="ADAL" clId="{2436B338-F893-4A50-9175-1DE7EE9C2ADE}" dt="2024-02-15T14:18:21.518" v="3"/>
              <pc2:cmMkLst xmlns:pc2="http://schemas.microsoft.com/office/powerpoint/2019/9/main/command">
                <pc:docMk/>
                <pc:sldMk cId="2235451611" sldId="2147375743"/>
                <pc2:cmMk id="{0B15C72C-712B-4513-99A8-EC6338CF5FEC}"/>
              </pc2:cmMkLst>
            </pc226:cmChg>
          </p:ext>
        </pc:extLst>
      </pc:sldChg>
      <pc:sldChg chg="delCm">
        <pc:chgData name="Jana Legendre" userId="41a6c477-b10c-489e-a787-22cdb1b5b4e2" providerId="ADAL" clId="{2436B338-F893-4A50-9175-1DE7EE9C2ADE}" dt="2024-02-15T14:18:30.960" v="4"/>
        <pc:sldMkLst>
          <pc:docMk/>
          <pc:sldMk cId="3319950265" sldId="214737574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a Legendre" userId="41a6c477-b10c-489e-a787-22cdb1b5b4e2" providerId="ADAL" clId="{2436B338-F893-4A50-9175-1DE7EE9C2ADE}" dt="2024-02-15T14:18:30.960" v="4"/>
              <pc2:cmMkLst xmlns:pc2="http://schemas.microsoft.com/office/powerpoint/2019/9/main/command">
                <pc:docMk/>
                <pc:sldMk cId="3319950265" sldId="2147375744"/>
                <pc2:cmMk id="{569CECB8-FBF6-43CB-89E3-A79128B3180F}"/>
              </pc2:cmMkLst>
            </pc226:cmChg>
          </p:ext>
        </pc:extLst>
      </pc:sldChg>
      <pc:sldChg chg="delCm">
        <pc:chgData name="Jana Legendre" userId="41a6c477-b10c-489e-a787-22cdb1b5b4e2" providerId="ADAL" clId="{2436B338-F893-4A50-9175-1DE7EE9C2ADE}" dt="2024-02-15T14:49:14.387" v="228"/>
        <pc:sldMkLst>
          <pc:docMk/>
          <pc:sldMk cId="2828864229" sldId="21473757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a Legendre" userId="41a6c477-b10c-489e-a787-22cdb1b5b4e2" providerId="ADAL" clId="{2436B338-F893-4A50-9175-1DE7EE9C2ADE}" dt="2024-02-15T14:49:14.387" v="228"/>
              <pc2:cmMkLst xmlns:pc2="http://schemas.microsoft.com/office/powerpoint/2019/9/main/command">
                <pc:docMk/>
                <pc:sldMk cId="2828864229" sldId="2147375747"/>
                <pc2:cmMk id="{06B46299-7B6C-4933-8F6C-8022A01A1F62}"/>
              </pc2:cmMkLst>
            </pc226:cmChg>
          </p:ext>
        </pc:extLst>
      </pc:sldChg>
      <pc:sldChg chg="addSp delSp modSp new mod ord">
        <pc:chgData name="Jana Legendre" userId="41a6c477-b10c-489e-a787-22cdb1b5b4e2" providerId="ADAL" clId="{2436B338-F893-4A50-9175-1DE7EE9C2ADE}" dt="2024-02-15T14:37:37.069" v="121" actId="1076"/>
        <pc:sldMkLst>
          <pc:docMk/>
          <pc:sldMk cId="36686412" sldId="2147375749"/>
        </pc:sldMkLst>
        <pc:spChg chg="mod">
          <ac:chgData name="Jana Legendre" userId="41a6c477-b10c-489e-a787-22cdb1b5b4e2" providerId="ADAL" clId="{2436B338-F893-4A50-9175-1DE7EE9C2ADE}" dt="2024-02-15T14:30:57.348" v="97" actId="26606"/>
          <ac:spMkLst>
            <pc:docMk/>
            <pc:sldMk cId="36686412" sldId="2147375749"/>
            <ac:spMk id="2" creationId="{5F4B6B1B-2C1C-6B32-731F-A98A2D1A172D}"/>
          </ac:spMkLst>
        </pc:spChg>
        <pc:spChg chg="add del mod">
          <ac:chgData name="Jana Legendre" userId="41a6c477-b10c-489e-a787-22cdb1b5b4e2" providerId="ADAL" clId="{2436B338-F893-4A50-9175-1DE7EE9C2ADE}" dt="2024-02-15T14:30:27.960" v="93"/>
          <ac:spMkLst>
            <pc:docMk/>
            <pc:sldMk cId="36686412" sldId="2147375749"/>
            <ac:spMk id="3" creationId="{AB39814B-740A-3136-2C49-22C4B4B66AA7}"/>
          </ac:spMkLst>
        </pc:spChg>
        <pc:spChg chg="del mod">
          <ac:chgData name="Jana Legendre" userId="41a6c477-b10c-489e-a787-22cdb1b5b4e2" providerId="ADAL" clId="{2436B338-F893-4A50-9175-1DE7EE9C2ADE}" dt="2024-02-15T14:30:57.348" v="97" actId="26606"/>
          <ac:spMkLst>
            <pc:docMk/>
            <pc:sldMk cId="36686412" sldId="2147375749"/>
            <ac:spMk id="4" creationId="{963B103E-60DF-A689-4FE5-1392929A84A4}"/>
          </ac:spMkLst>
        </pc:spChg>
        <pc:spChg chg="del mod">
          <ac:chgData name="Jana Legendre" userId="41a6c477-b10c-489e-a787-22cdb1b5b4e2" providerId="ADAL" clId="{2436B338-F893-4A50-9175-1DE7EE9C2ADE}" dt="2024-02-15T14:30:57.348" v="97" actId="26606"/>
          <ac:spMkLst>
            <pc:docMk/>
            <pc:sldMk cId="36686412" sldId="2147375749"/>
            <ac:spMk id="5" creationId="{F3299791-B68B-7759-2F66-BDC6F9929BC4}"/>
          </ac:spMkLst>
        </pc:spChg>
        <pc:spChg chg="mod">
          <ac:chgData name="Jana Legendre" userId="41a6c477-b10c-489e-a787-22cdb1b5b4e2" providerId="ADAL" clId="{2436B338-F893-4A50-9175-1DE7EE9C2ADE}" dt="2024-02-15T14:31:12.871" v="104"/>
          <ac:spMkLst>
            <pc:docMk/>
            <pc:sldMk cId="36686412" sldId="2147375749"/>
            <ac:spMk id="6" creationId="{1D578F67-0E26-F44D-27A4-69F8FB3040A8}"/>
          </ac:spMkLst>
        </pc:spChg>
        <pc:spChg chg="mod">
          <ac:chgData name="Jana Legendre" userId="41a6c477-b10c-489e-a787-22cdb1b5b4e2" providerId="ADAL" clId="{2436B338-F893-4A50-9175-1DE7EE9C2ADE}" dt="2024-02-15T14:37:37.069" v="121" actId="1076"/>
          <ac:spMkLst>
            <pc:docMk/>
            <pc:sldMk cId="36686412" sldId="2147375749"/>
            <ac:spMk id="7" creationId="{A31B0AFA-EB2C-2B28-CC1B-9B2B63076A29}"/>
          </ac:spMkLst>
        </pc:spChg>
        <pc:spChg chg="mod">
          <ac:chgData name="Jana Legendre" userId="41a6c477-b10c-489e-a787-22cdb1b5b4e2" providerId="ADAL" clId="{2436B338-F893-4A50-9175-1DE7EE9C2ADE}" dt="2024-02-15T14:30:57.348" v="97" actId="26606"/>
          <ac:spMkLst>
            <pc:docMk/>
            <pc:sldMk cId="36686412" sldId="2147375749"/>
            <ac:spMk id="8" creationId="{E6F0B8C8-A234-5BB4-2B58-109EDA907025}"/>
          </ac:spMkLst>
        </pc:spChg>
        <pc:spChg chg="add del mod">
          <ac:chgData name="Jana Legendre" userId="41a6c477-b10c-489e-a787-22cdb1b5b4e2" providerId="ADAL" clId="{2436B338-F893-4A50-9175-1DE7EE9C2ADE}" dt="2024-02-15T14:28:41.683" v="53" actId="478"/>
          <ac:spMkLst>
            <pc:docMk/>
            <pc:sldMk cId="36686412" sldId="2147375749"/>
            <ac:spMk id="9" creationId="{52679031-AF55-22DB-C302-D6E47806DB34}"/>
          </ac:spMkLst>
        </pc:spChg>
        <pc:spChg chg="add del mod">
          <ac:chgData name="Jana Legendre" userId="41a6c477-b10c-489e-a787-22cdb1b5b4e2" providerId="ADAL" clId="{2436B338-F893-4A50-9175-1DE7EE9C2ADE}" dt="2024-02-15T14:27:18.161" v="28" actId="478"/>
          <ac:spMkLst>
            <pc:docMk/>
            <pc:sldMk cId="36686412" sldId="2147375749"/>
            <ac:spMk id="10" creationId="{FC6E5E44-1819-67F1-F0AD-9CDD6AED8850}"/>
          </ac:spMkLst>
        </pc:spChg>
        <pc:spChg chg="add mod">
          <ac:chgData name="Jana Legendre" userId="41a6c477-b10c-489e-a787-22cdb1b5b4e2" providerId="ADAL" clId="{2436B338-F893-4A50-9175-1DE7EE9C2ADE}" dt="2024-02-15T14:27:14.260" v="26" actId="1076"/>
          <ac:spMkLst>
            <pc:docMk/>
            <pc:sldMk cId="36686412" sldId="2147375749"/>
            <ac:spMk id="11" creationId="{82D81EAB-4BC3-3E65-2B10-CCD7E6DBC32E}"/>
          </ac:spMkLst>
        </pc:spChg>
        <pc:spChg chg="add mod">
          <ac:chgData name="Jana Legendre" userId="41a6c477-b10c-489e-a787-22cdb1b5b4e2" providerId="ADAL" clId="{2436B338-F893-4A50-9175-1DE7EE9C2ADE}" dt="2024-02-15T14:27:40.979" v="33" actId="1076"/>
          <ac:spMkLst>
            <pc:docMk/>
            <pc:sldMk cId="36686412" sldId="2147375749"/>
            <ac:spMk id="12" creationId="{7F477BDA-3B2B-DCD4-E96F-A54126D4B74C}"/>
          </ac:spMkLst>
        </pc:spChg>
        <pc:spChg chg="add del mod">
          <ac:chgData name="Jana Legendre" userId="41a6c477-b10c-489e-a787-22cdb1b5b4e2" providerId="ADAL" clId="{2436B338-F893-4A50-9175-1DE7EE9C2ADE}" dt="2024-02-15T14:30:44.785" v="94" actId="478"/>
          <ac:spMkLst>
            <pc:docMk/>
            <pc:sldMk cId="36686412" sldId="2147375749"/>
            <ac:spMk id="13" creationId="{8C19DBB8-03D2-BD44-441F-78A08B5AAF22}"/>
          </ac:spMkLst>
        </pc:spChg>
        <pc:spChg chg="add del">
          <ac:chgData name="Jana Legendre" userId="41a6c477-b10c-489e-a787-22cdb1b5b4e2" providerId="ADAL" clId="{2436B338-F893-4A50-9175-1DE7EE9C2ADE}" dt="2024-02-15T14:33:56.558" v="105" actId="931"/>
          <ac:spMkLst>
            <pc:docMk/>
            <pc:sldMk cId="36686412" sldId="2147375749"/>
            <ac:spMk id="23" creationId="{9439EE83-FEF9-6DEB-AB9F-05E856885FB7}"/>
          </ac:spMkLst>
        </pc:spChg>
        <pc:spChg chg="add del">
          <ac:chgData name="Jana Legendre" userId="41a6c477-b10c-489e-a787-22cdb1b5b4e2" providerId="ADAL" clId="{2436B338-F893-4A50-9175-1DE7EE9C2ADE}" dt="2024-02-15T14:34:03.927" v="106" actId="26606"/>
          <ac:spMkLst>
            <pc:docMk/>
            <pc:sldMk cId="36686412" sldId="2147375749"/>
            <ac:spMk id="25" creationId="{E00D4CA6-9345-9557-B2F6-7A2F421B643D}"/>
          </ac:spMkLst>
        </pc:spChg>
        <pc:spChg chg="add del">
          <ac:chgData name="Jana Legendre" userId="41a6c477-b10c-489e-a787-22cdb1b5b4e2" providerId="ADAL" clId="{2436B338-F893-4A50-9175-1DE7EE9C2ADE}" dt="2024-02-15T14:36:09.753" v="107" actId="931"/>
          <ac:spMkLst>
            <pc:docMk/>
            <pc:sldMk cId="36686412" sldId="2147375749"/>
            <ac:spMk id="30" creationId="{E5EAD646-361E-DB74-EDB7-EB6A9A0939EA}"/>
          </ac:spMkLst>
        </pc:spChg>
        <pc:picChg chg="add del mod">
          <ac:chgData name="Jana Legendre" userId="41a6c477-b10c-489e-a787-22cdb1b5b4e2" providerId="ADAL" clId="{2436B338-F893-4A50-9175-1DE7EE9C2ADE}" dt="2024-02-15T14:29:16.437" v="90"/>
          <ac:picMkLst>
            <pc:docMk/>
            <pc:sldMk cId="36686412" sldId="2147375749"/>
            <ac:picMk id="14" creationId="{188847D4-6672-2424-91BE-F9BD9D960F6F}"/>
          </ac:picMkLst>
        </pc:picChg>
        <pc:picChg chg="add del mod">
          <ac:chgData name="Jana Legendre" userId="41a6c477-b10c-489e-a787-22cdb1b5b4e2" providerId="ADAL" clId="{2436B338-F893-4A50-9175-1DE7EE9C2ADE}" dt="2024-02-15T14:29:52.198" v="92" actId="931"/>
          <ac:picMkLst>
            <pc:docMk/>
            <pc:sldMk cId="36686412" sldId="2147375749"/>
            <ac:picMk id="16" creationId="{E79345FA-2CCD-202E-191A-E7384A340F99}"/>
          </ac:picMkLst>
        </pc:picChg>
        <pc:picChg chg="add mod">
          <ac:chgData name="Jana Legendre" userId="41a6c477-b10c-489e-a787-22cdb1b5b4e2" providerId="ADAL" clId="{2436B338-F893-4A50-9175-1DE7EE9C2ADE}" dt="2024-02-15T14:37:34.161" v="120" actId="1076"/>
          <ac:picMkLst>
            <pc:docMk/>
            <pc:sldMk cId="36686412" sldId="2147375749"/>
            <ac:picMk id="18" creationId="{67169281-2316-7CD5-1ECC-652BB69EE0B5}"/>
          </ac:picMkLst>
        </pc:picChg>
        <pc:picChg chg="add mod ord">
          <ac:chgData name="Jana Legendre" userId="41a6c477-b10c-489e-a787-22cdb1b5b4e2" providerId="ADAL" clId="{2436B338-F893-4A50-9175-1DE7EE9C2ADE}" dt="2024-02-15T14:37:28.249" v="119" actId="1076"/>
          <ac:picMkLst>
            <pc:docMk/>
            <pc:sldMk cId="36686412" sldId="2147375749"/>
            <ac:picMk id="20" creationId="{961AFDD9-CAA1-CD01-A4E4-66665866D257}"/>
          </ac:picMkLst>
        </pc:picChg>
        <pc:picChg chg="add mod">
          <ac:chgData name="Jana Legendre" userId="41a6c477-b10c-489e-a787-22cdb1b5b4e2" providerId="ADAL" clId="{2436B338-F893-4A50-9175-1DE7EE9C2ADE}" dt="2024-02-15T14:37:12.445" v="117" actId="26606"/>
          <ac:picMkLst>
            <pc:docMk/>
            <pc:sldMk cId="36686412" sldId="2147375749"/>
            <ac:picMk id="22" creationId="{9ADF5746-0A31-53BE-D84D-329438852E01}"/>
          </ac:picMkLst>
        </pc:picChg>
      </pc:sldChg>
      <pc:sldChg chg="addSp delSp modSp new mod">
        <pc:chgData name="Jana Legendre" userId="41a6c477-b10c-489e-a787-22cdb1b5b4e2" providerId="ADAL" clId="{2436B338-F893-4A50-9175-1DE7EE9C2ADE}" dt="2024-02-15T14:46:07.031" v="223" actId="1076"/>
        <pc:sldMkLst>
          <pc:docMk/>
          <pc:sldMk cId="253850303" sldId="2147375750"/>
        </pc:sldMkLst>
        <pc:spChg chg="mod">
          <ac:chgData name="Jana Legendre" userId="41a6c477-b10c-489e-a787-22cdb1b5b4e2" providerId="ADAL" clId="{2436B338-F893-4A50-9175-1DE7EE9C2ADE}" dt="2024-02-15T14:38:46.718" v="139" actId="20577"/>
          <ac:spMkLst>
            <pc:docMk/>
            <pc:sldMk cId="253850303" sldId="2147375750"/>
            <ac:spMk id="2" creationId="{D378E21E-E252-846B-CDD9-DBF90A7BAF98}"/>
          </ac:spMkLst>
        </pc:spChg>
        <pc:spChg chg="del">
          <ac:chgData name="Jana Legendre" userId="41a6c477-b10c-489e-a787-22cdb1b5b4e2" providerId="ADAL" clId="{2436B338-F893-4A50-9175-1DE7EE9C2ADE}" dt="2024-02-15T14:38:37.925" v="125" actId="478"/>
          <ac:spMkLst>
            <pc:docMk/>
            <pc:sldMk cId="253850303" sldId="2147375750"/>
            <ac:spMk id="3" creationId="{69BA5ED7-DF30-0ABF-E707-9880FD577F6F}"/>
          </ac:spMkLst>
        </pc:spChg>
        <pc:spChg chg="del">
          <ac:chgData name="Jana Legendre" userId="41a6c477-b10c-489e-a787-22cdb1b5b4e2" providerId="ADAL" clId="{2436B338-F893-4A50-9175-1DE7EE9C2ADE}" dt="2024-02-15T14:38:36.373" v="124" actId="478"/>
          <ac:spMkLst>
            <pc:docMk/>
            <pc:sldMk cId="253850303" sldId="2147375750"/>
            <ac:spMk id="4" creationId="{837D551C-3F89-68CF-401D-02B1CE4EE28C}"/>
          </ac:spMkLst>
        </pc:spChg>
        <pc:picChg chg="add del mod">
          <ac:chgData name="Jana Legendre" userId="41a6c477-b10c-489e-a787-22cdb1b5b4e2" providerId="ADAL" clId="{2436B338-F893-4A50-9175-1DE7EE9C2ADE}" dt="2024-02-15T14:46:04.042" v="222" actId="1037"/>
          <ac:picMkLst>
            <pc:docMk/>
            <pc:sldMk cId="253850303" sldId="2147375750"/>
            <ac:picMk id="6" creationId="{DEDB92CF-7BD7-B9FA-4313-8BC2EC9CA06F}"/>
          </ac:picMkLst>
        </pc:picChg>
        <pc:picChg chg="add mod">
          <ac:chgData name="Jana Legendre" userId="41a6c477-b10c-489e-a787-22cdb1b5b4e2" providerId="ADAL" clId="{2436B338-F893-4A50-9175-1DE7EE9C2ADE}" dt="2024-02-15T14:46:07.031" v="223" actId="1076"/>
          <ac:picMkLst>
            <pc:docMk/>
            <pc:sldMk cId="253850303" sldId="2147375750"/>
            <ac:picMk id="8" creationId="{076EC08B-E5F2-44CC-033B-1F5F35ED3E06}"/>
          </ac:picMkLst>
        </pc:picChg>
        <pc:picChg chg="add del mod">
          <ac:chgData name="Jana Legendre" userId="41a6c477-b10c-489e-a787-22cdb1b5b4e2" providerId="ADAL" clId="{2436B338-F893-4A50-9175-1DE7EE9C2ADE}" dt="2024-02-15T14:45:17.153" v="193" actId="478"/>
          <ac:picMkLst>
            <pc:docMk/>
            <pc:sldMk cId="253850303" sldId="2147375750"/>
            <ac:picMk id="10" creationId="{26492C5D-055D-A6D9-D67F-34B4477BF2F4}"/>
          </ac:picMkLst>
        </pc:picChg>
        <pc:picChg chg="add del mod ord">
          <ac:chgData name="Jana Legendre" userId="41a6c477-b10c-489e-a787-22cdb1b5b4e2" providerId="ADAL" clId="{2436B338-F893-4A50-9175-1DE7EE9C2ADE}" dt="2024-02-15T14:45:20.201" v="194" actId="478"/>
          <ac:picMkLst>
            <pc:docMk/>
            <pc:sldMk cId="253850303" sldId="2147375750"/>
            <ac:picMk id="12" creationId="{5CD456DA-E1A2-2F4C-6372-0A1A18755091}"/>
          </ac:picMkLst>
        </pc:picChg>
        <pc:picChg chg="add mod">
          <ac:chgData name="Jana Legendre" userId="41a6c477-b10c-489e-a787-22cdb1b5b4e2" providerId="ADAL" clId="{2436B338-F893-4A50-9175-1DE7EE9C2ADE}" dt="2024-02-15T14:45:30.481" v="201" actId="1076"/>
          <ac:picMkLst>
            <pc:docMk/>
            <pc:sldMk cId="253850303" sldId="2147375750"/>
            <ac:picMk id="14" creationId="{7E862738-FF33-7F91-5465-DEFECE2289A5}"/>
          </ac:picMkLst>
        </pc:picChg>
        <pc:picChg chg="add del mod">
          <ac:chgData name="Jana Legendre" userId="41a6c477-b10c-489e-a787-22cdb1b5b4e2" providerId="ADAL" clId="{2436B338-F893-4A50-9175-1DE7EE9C2ADE}" dt="2024-02-15T14:43:40.517" v="173"/>
          <ac:picMkLst>
            <pc:docMk/>
            <pc:sldMk cId="253850303" sldId="2147375750"/>
            <ac:picMk id="16" creationId="{F771FFB9-0C4B-097F-95C5-114DDFF92CF3}"/>
          </ac:picMkLst>
        </pc:picChg>
        <pc:picChg chg="add del mod">
          <ac:chgData name="Jana Legendre" userId="41a6c477-b10c-489e-a787-22cdb1b5b4e2" providerId="ADAL" clId="{2436B338-F893-4A50-9175-1DE7EE9C2ADE}" dt="2024-02-15T14:45:22.361" v="196" actId="478"/>
          <ac:picMkLst>
            <pc:docMk/>
            <pc:sldMk cId="253850303" sldId="2147375750"/>
            <ac:picMk id="18" creationId="{F54ACF49-17F6-5DA0-5C01-C22B88331629}"/>
          </ac:picMkLst>
        </pc:picChg>
      </pc:sldChg>
    </pc:docChg>
  </pc:docChgLst>
  <pc:docChgLst>
    <pc:chgData name="Jan Kubín" userId="S::jan.kubin@yit.cz::46167948-8e13-4109-9650-bafad4d2a786" providerId="AD" clId="Web-{EDCDD6E8-CCAE-B96C-9E4D-4D66600B3FA9}"/>
    <pc:docChg chg="mod addSld modSld">
      <pc:chgData name="Jan Kubín" userId="S::jan.kubin@yit.cz::46167948-8e13-4109-9650-bafad4d2a786" providerId="AD" clId="Web-{EDCDD6E8-CCAE-B96C-9E4D-4D66600B3FA9}" dt="2024-05-20T12:01:05.103" v="9"/>
      <pc:docMkLst>
        <pc:docMk/>
      </pc:docMkLst>
      <pc:sldChg chg="modSp">
        <pc:chgData name="Jan Kubín" userId="S::jan.kubin@yit.cz::46167948-8e13-4109-9650-bafad4d2a786" providerId="AD" clId="Web-{EDCDD6E8-CCAE-B96C-9E4D-4D66600B3FA9}" dt="2024-05-20T11:47:23.433" v="4" actId="20577"/>
        <pc:sldMkLst>
          <pc:docMk/>
          <pc:sldMk cId="3514678334" sldId="2147375731"/>
        </pc:sldMkLst>
        <pc:spChg chg="mod">
          <ac:chgData name="Jan Kubín" userId="S::jan.kubin@yit.cz::46167948-8e13-4109-9650-bafad4d2a786" providerId="AD" clId="Web-{EDCDD6E8-CCAE-B96C-9E4D-4D66600B3FA9}" dt="2024-05-20T11:47:23.433" v="4" actId="20577"/>
          <ac:spMkLst>
            <pc:docMk/>
            <pc:sldMk cId="3514678334" sldId="2147375731"/>
            <ac:spMk id="17" creationId="{F45CD4EC-77B9-4B7B-D070-D2F5301199DD}"/>
          </ac:spMkLst>
        </pc:spChg>
      </pc:sldChg>
      <pc:sldChg chg="addCm">
        <pc:chgData name="Jan Kubín" userId="S::jan.kubin@yit.cz::46167948-8e13-4109-9650-bafad4d2a786" providerId="AD" clId="Web-{EDCDD6E8-CCAE-B96C-9E4D-4D66600B3FA9}" dt="2024-05-20T11:50:16.533" v="6"/>
        <pc:sldMkLst>
          <pc:docMk/>
          <pc:sldMk cId="813117511" sldId="214737574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Jan Kubín" userId="S::jan.kubin@yit.cz::46167948-8e13-4109-9650-bafad4d2a786" providerId="AD" clId="Web-{EDCDD6E8-CCAE-B96C-9E4D-4D66600B3FA9}" dt="2024-05-20T11:50:16.533" v="6"/>
              <pc2:cmMkLst xmlns:pc2="http://schemas.microsoft.com/office/powerpoint/2019/9/main/command">
                <pc:docMk/>
                <pc:sldMk cId="813117511" sldId="2147375741"/>
                <pc2:cmMk id="{151AFD12-D642-4306-8A12-0871A006C117}"/>
              </pc2:cmMkLst>
            </pc226:cmChg>
          </p:ext>
        </pc:extLst>
      </pc:sldChg>
      <pc:sldChg chg="add replId">
        <pc:chgData name="Jan Kubín" userId="S::jan.kubin@yit.cz::46167948-8e13-4109-9650-bafad4d2a786" providerId="AD" clId="Web-{EDCDD6E8-CCAE-B96C-9E4D-4D66600B3FA9}" dt="2024-05-20T11:54:02.994" v="7"/>
        <pc:sldMkLst>
          <pc:docMk/>
          <pc:sldMk cId="1030138893" sldId="2147375751"/>
        </pc:sldMkLst>
      </pc:sldChg>
      <pc:sldChg chg="add replId">
        <pc:chgData name="Jan Kubín" userId="S::jan.kubin@yit.cz::46167948-8e13-4109-9650-bafad4d2a786" providerId="AD" clId="Web-{EDCDD6E8-CCAE-B96C-9E4D-4D66600B3FA9}" dt="2024-05-20T12:00:57.088" v="8"/>
        <pc:sldMkLst>
          <pc:docMk/>
          <pc:sldMk cId="1973813678" sldId="2147375752"/>
        </pc:sldMkLst>
      </pc:sldChg>
      <pc:sldChg chg="new">
        <pc:chgData name="Jan Kubín" userId="S::jan.kubin@yit.cz::46167948-8e13-4109-9650-bafad4d2a786" providerId="AD" clId="Web-{EDCDD6E8-CCAE-B96C-9E4D-4D66600B3FA9}" dt="2024-05-20T12:01:05.103" v="9"/>
        <pc:sldMkLst>
          <pc:docMk/>
          <pc:sldMk cId="3996552063" sldId="2147375753"/>
        </pc:sldMkLst>
      </pc:sldChg>
    </pc:docChg>
  </pc:docChgLst>
  <pc:docChgLst>
    <pc:chgData name="Petr Mukařovský" userId="S::petr.mukarovsky@yit.cz::cb8c4a1f-b82c-4b9b-a3a7-7016b726b73e" providerId="AD" clId="Web-{DB054265-CE3A-0C9E-0182-E945762DA7FE}"/>
    <pc:docChg chg="modSld">
      <pc:chgData name="Petr Mukařovský" userId="S::petr.mukarovsky@yit.cz::cb8c4a1f-b82c-4b9b-a3a7-7016b726b73e" providerId="AD" clId="Web-{DB054265-CE3A-0C9E-0182-E945762DA7FE}" dt="2024-05-28T13:26:11.608" v="0" actId="14100"/>
      <pc:docMkLst>
        <pc:docMk/>
      </pc:docMkLst>
      <pc:sldChg chg="modSp">
        <pc:chgData name="Petr Mukařovský" userId="S::petr.mukarovsky@yit.cz::cb8c4a1f-b82c-4b9b-a3a7-7016b726b73e" providerId="AD" clId="Web-{DB054265-CE3A-0C9E-0182-E945762DA7FE}" dt="2024-05-28T13:26:11.608" v="0" actId="14100"/>
        <pc:sldMkLst>
          <pc:docMk/>
          <pc:sldMk cId="735613051" sldId="2147376702"/>
        </pc:sldMkLst>
        <pc:picChg chg="mod">
          <ac:chgData name="Petr Mukařovský" userId="S::petr.mukarovsky@yit.cz::cb8c4a1f-b82c-4b9b-a3a7-7016b726b73e" providerId="AD" clId="Web-{DB054265-CE3A-0C9E-0182-E945762DA7FE}" dt="2024-05-28T13:26:11.608" v="0" actId="14100"/>
          <ac:picMkLst>
            <pc:docMk/>
            <pc:sldMk cId="735613051" sldId="2147376702"/>
            <ac:picMk id="3" creationId="{0DB8D1FC-078E-9E1D-AC6D-47EED813A403}"/>
          </ac:picMkLst>
        </pc:picChg>
      </pc:sldChg>
    </pc:docChg>
  </pc:docChgLst>
  <pc:docChgLst>
    <pc:chgData name="Jana Legendre" userId="S::jana.legendre@yit.cz::41a6c477-b10c-489e-a787-22cdb1b5b4e2" providerId="AD" clId="Web-{BC547078-6F0E-8270-5C66-B2BD8E3F60F8}"/>
    <pc:docChg chg="modSld">
      <pc:chgData name="Jana Legendre" userId="S::jana.legendre@yit.cz::41a6c477-b10c-489e-a787-22cdb1b5b4e2" providerId="AD" clId="Web-{BC547078-6F0E-8270-5C66-B2BD8E3F60F8}" dt="2024-02-15T14:57:12.939" v="0"/>
      <pc:docMkLst>
        <pc:docMk/>
      </pc:docMkLst>
      <pc:sldChg chg="modSp">
        <pc:chgData name="Jana Legendre" userId="S::jana.legendre@yit.cz::41a6c477-b10c-489e-a787-22cdb1b5b4e2" providerId="AD" clId="Web-{BC547078-6F0E-8270-5C66-B2BD8E3F60F8}" dt="2024-02-15T14:57:12.939" v="0"/>
        <pc:sldMkLst>
          <pc:docMk/>
          <pc:sldMk cId="1176065680" sldId="2147375745"/>
        </pc:sldMkLst>
        <pc:picChg chg="mod">
          <ac:chgData name="Jana Legendre" userId="S::jana.legendre@yit.cz::41a6c477-b10c-489e-a787-22cdb1b5b4e2" providerId="AD" clId="Web-{BC547078-6F0E-8270-5C66-B2BD8E3F60F8}" dt="2024-02-15T14:57:12.939" v="0"/>
          <ac:picMkLst>
            <pc:docMk/>
            <pc:sldMk cId="1176065680" sldId="2147375745"/>
            <ac:picMk id="12" creationId="{8CA6F5A5-A8AD-8CE0-03A2-4C07BA25AC6A}"/>
          </ac:picMkLst>
        </pc:picChg>
      </pc:sldChg>
    </pc:docChg>
  </pc:docChgLst>
  <pc:docChgLst>
    <pc:chgData name="Jan Kubín" userId="S::jan.kubin@yit.cz::46167948-8e13-4109-9650-bafad4d2a786" providerId="AD" clId="Web-{BFB329E5-9BEB-833E-D72E-BD42F763B340}"/>
    <pc:docChg chg="modSld">
      <pc:chgData name="Jan Kubín" userId="S::jan.kubin@yit.cz::46167948-8e13-4109-9650-bafad4d2a786" providerId="AD" clId="Web-{BFB329E5-9BEB-833E-D72E-BD42F763B340}" dt="2024-05-21T08:20:32.810" v="7" actId="20577"/>
      <pc:docMkLst>
        <pc:docMk/>
      </pc:docMkLst>
      <pc:sldChg chg="modSp">
        <pc:chgData name="Jan Kubín" userId="S::jan.kubin@yit.cz::46167948-8e13-4109-9650-bafad4d2a786" providerId="AD" clId="Web-{BFB329E5-9BEB-833E-D72E-BD42F763B340}" dt="2024-05-21T08:20:32.810" v="7" actId="20577"/>
        <pc:sldMkLst>
          <pc:docMk/>
          <pc:sldMk cId="3514678334" sldId="2147375731"/>
        </pc:sldMkLst>
        <pc:spChg chg="mod">
          <ac:chgData name="Jan Kubín" userId="S::jan.kubin@yit.cz::46167948-8e13-4109-9650-bafad4d2a786" providerId="AD" clId="Web-{BFB329E5-9BEB-833E-D72E-BD42F763B340}" dt="2024-05-21T08:20:32.810" v="7" actId="20577"/>
          <ac:spMkLst>
            <pc:docMk/>
            <pc:sldMk cId="3514678334" sldId="2147375731"/>
            <ac:spMk id="17" creationId="{F45CD4EC-77B9-4B7B-D070-D2F5301199DD}"/>
          </ac:spMkLst>
        </pc:spChg>
      </pc:sldChg>
    </pc:docChg>
  </pc:docChgLst>
  <pc:docChgLst>
    <pc:chgData name="Jan Kubín" userId="46167948-8e13-4109-9650-bafad4d2a786" providerId="ADAL" clId="{67CF95D5-1058-43A8-AD31-7B62EF1F8364}"/>
    <pc:docChg chg="undo custSel addSld delSld modSld sldOrd">
      <pc:chgData name="Jan Kubín" userId="46167948-8e13-4109-9650-bafad4d2a786" providerId="ADAL" clId="{67CF95D5-1058-43A8-AD31-7B62EF1F8364}" dt="2024-05-29T09:48:18.135" v="215" actId="20577"/>
      <pc:docMkLst>
        <pc:docMk/>
      </pc:docMkLst>
      <pc:sldChg chg="modSp mod">
        <pc:chgData name="Jan Kubín" userId="46167948-8e13-4109-9650-bafad4d2a786" providerId="ADAL" clId="{67CF95D5-1058-43A8-AD31-7B62EF1F8364}" dt="2024-05-20T13:15:08.429" v="98" actId="20577"/>
        <pc:sldMkLst>
          <pc:docMk/>
          <pc:sldMk cId="3597233889" sldId="2147375727"/>
        </pc:sldMkLst>
        <pc:spChg chg="mod">
          <ac:chgData name="Jan Kubín" userId="46167948-8e13-4109-9650-bafad4d2a786" providerId="ADAL" clId="{67CF95D5-1058-43A8-AD31-7B62EF1F8364}" dt="2024-05-20T13:15:08.429" v="98" actId="20577"/>
          <ac:spMkLst>
            <pc:docMk/>
            <pc:sldMk cId="3597233889" sldId="2147375727"/>
            <ac:spMk id="17" creationId="{F45CD4EC-77B9-4B7B-D070-D2F5301199DD}"/>
          </ac:spMkLst>
        </pc:spChg>
      </pc:sldChg>
      <pc:sldChg chg="modSp mod ord">
        <pc:chgData name="Jan Kubín" userId="46167948-8e13-4109-9650-bafad4d2a786" providerId="ADAL" clId="{67CF95D5-1058-43A8-AD31-7B62EF1F8364}" dt="2024-05-20T13:01:00.930" v="68" actId="6549"/>
        <pc:sldMkLst>
          <pc:docMk/>
          <pc:sldMk cId="1599027648" sldId="2147375730"/>
        </pc:sldMkLst>
        <pc:spChg chg="mod">
          <ac:chgData name="Jan Kubín" userId="46167948-8e13-4109-9650-bafad4d2a786" providerId="ADAL" clId="{67CF95D5-1058-43A8-AD31-7B62EF1F8364}" dt="2024-05-20T13:01:00.930" v="68" actId="6549"/>
          <ac:spMkLst>
            <pc:docMk/>
            <pc:sldMk cId="1599027648" sldId="2147375730"/>
            <ac:spMk id="10" creationId="{32A8A7AA-BD47-989C-897A-6F643839AA69}"/>
          </ac:spMkLst>
        </pc:spChg>
      </pc:sldChg>
      <pc:sldChg chg="delSp modSp mod">
        <pc:chgData name="Jan Kubín" userId="46167948-8e13-4109-9650-bafad4d2a786" providerId="ADAL" clId="{67CF95D5-1058-43A8-AD31-7B62EF1F8364}" dt="2024-05-20T13:08:38.466" v="79" actId="14100"/>
        <pc:sldMkLst>
          <pc:docMk/>
          <pc:sldMk cId="3514678334" sldId="2147375731"/>
        </pc:sldMkLst>
        <pc:spChg chg="del mod">
          <ac:chgData name="Jan Kubín" userId="46167948-8e13-4109-9650-bafad4d2a786" providerId="ADAL" clId="{67CF95D5-1058-43A8-AD31-7B62EF1F8364}" dt="2024-05-20T13:07:49.592" v="78" actId="21"/>
          <ac:spMkLst>
            <pc:docMk/>
            <pc:sldMk cId="3514678334" sldId="2147375731"/>
            <ac:spMk id="13" creationId="{A03B067A-2900-DCDD-548A-31BD74C28769}"/>
          </ac:spMkLst>
        </pc:spChg>
        <pc:grpChg chg="del">
          <ac:chgData name="Jan Kubín" userId="46167948-8e13-4109-9650-bafad4d2a786" providerId="ADAL" clId="{67CF95D5-1058-43A8-AD31-7B62EF1F8364}" dt="2024-05-20T13:07:38.992" v="75" actId="478"/>
          <ac:grpSpMkLst>
            <pc:docMk/>
            <pc:sldMk cId="3514678334" sldId="2147375731"/>
            <ac:grpSpMk id="11" creationId="{06872675-52C8-7B80-4EF2-13ED64B18CA4}"/>
          </ac:grpSpMkLst>
        </pc:grpChg>
        <pc:picChg chg="mod">
          <ac:chgData name="Jan Kubín" userId="46167948-8e13-4109-9650-bafad4d2a786" providerId="ADAL" clId="{67CF95D5-1058-43A8-AD31-7B62EF1F8364}" dt="2024-05-20T13:08:38.466" v="79" actId="14100"/>
          <ac:picMkLst>
            <pc:docMk/>
            <pc:sldMk cId="3514678334" sldId="2147375731"/>
            <ac:picMk id="8" creationId="{58C18C31-4A37-F373-F499-64CA936E3D7C}"/>
          </ac:picMkLst>
        </pc:picChg>
      </pc:sldChg>
      <pc:sldChg chg="delCm">
        <pc:chgData name="Jan Kubín" userId="46167948-8e13-4109-9650-bafad4d2a786" providerId="ADAL" clId="{67CF95D5-1058-43A8-AD31-7B62EF1F8364}" dt="2024-05-20T12:39:38.191" v="49"/>
        <pc:sldMkLst>
          <pc:docMk/>
          <pc:sldMk cId="813117511" sldId="214737574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n Kubín" userId="46167948-8e13-4109-9650-bafad4d2a786" providerId="ADAL" clId="{67CF95D5-1058-43A8-AD31-7B62EF1F8364}" dt="2024-05-20T12:39:38.191" v="49"/>
              <pc2:cmMkLst xmlns:pc2="http://schemas.microsoft.com/office/powerpoint/2019/9/main/command">
                <pc:docMk/>
                <pc:sldMk cId="813117511" sldId="2147375741"/>
                <pc2:cmMk id="{151AFD12-D642-4306-8A12-0871A006C117}"/>
              </pc2:cmMkLst>
            </pc226:cmChg>
          </p:ext>
        </pc:extLst>
      </pc:sldChg>
      <pc:sldChg chg="modSp mod">
        <pc:chgData name="Jan Kubín" userId="46167948-8e13-4109-9650-bafad4d2a786" providerId="ADAL" clId="{67CF95D5-1058-43A8-AD31-7B62EF1F8364}" dt="2024-05-29T09:43:41.683" v="211" actId="20577"/>
        <pc:sldMkLst>
          <pc:docMk/>
          <pc:sldMk cId="1176065680" sldId="2147375745"/>
        </pc:sldMkLst>
        <pc:spChg chg="mod">
          <ac:chgData name="Jan Kubín" userId="46167948-8e13-4109-9650-bafad4d2a786" providerId="ADAL" clId="{67CF95D5-1058-43A8-AD31-7B62EF1F8364}" dt="2024-05-29T09:43:41.683" v="211" actId="20577"/>
          <ac:spMkLst>
            <pc:docMk/>
            <pc:sldMk cId="1176065680" sldId="2147375745"/>
            <ac:spMk id="17" creationId="{F45CD4EC-77B9-4B7B-D070-D2F5301199DD}"/>
          </ac:spMkLst>
        </pc:spChg>
      </pc:sldChg>
      <pc:sldChg chg="del">
        <pc:chgData name="Jan Kubín" userId="46167948-8e13-4109-9650-bafad4d2a786" providerId="ADAL" clId="{67CF95D5-1058-43A8-AD31-7B62EF1F8364}" dt="2024-05-20T12:35:43.615" v="43" actId="2696"/>
        <pc:sldMkLst>
          <pc:docMk/>
          <pc:sldMk cId="1973813678" sldId="2147375752"/>
        </pc:sldMkLst>
      </pc:sldChg>
      <pc:sldChg chg="delSp modSp add mod ord">
        <pc:chgData name="Jan Kubín" userId="46167948-8e13-4109-9650-bafad4d2a786" providerId="ADAL" clId="{67CF95D5-1058-43A8-AD31-7B62EF1F8364}" dt="2024-05-20T12:59:14.739" v="67" actId="20577"/>
        <pc:sldMkLst>
          <pc:docMk/>
          <pc:sldMk cId="1275293265" sldId="2147375753"/>
        </pc:sldMkLst>
        <pc:spChg chg="mod">
          <ac:chgData name="Jan Kubín" userId="46167948-8e13-4109-9650-bafad4d2a786" providerId="ADAL" clId="{67CF95D5-1058-43A8-AD31-7B62EF1F8364}" dt="2024-05-20T12:59:14.739" v="67" actId="20577"/>
          <ac:spMkLst>
            <pc:docMk/>
            <pc:sldMk cId="1275293265" sldId="2147375753"/>
            <ac:spMk id="15" creationId="{725E3A2D-CB3E-D1EB-0AF7-3965431A3BAA}"/>
          </ac:spMkLst>
        </pc:spChg>
        <pc:spChg chg="mod">
          <ac:chgData name="Jan Kubín" userId="46167948-8e13-4109-9650-bafad4d2a786" providerId="ADAL" clId="{67CF95D5-1058-43A8-AD31-7B62EF1F8364}" dt="2024-05-20T12:35:36.941" v="42" actId="20577"/>
          <ac:spMkLst>
            <pc:docMk/>
            <pc:sldMk cId="1275293265" sldId="2147375753"/>
            <ac:spMk id="17" creationId="{F45CD4EC-77B9-4B7B-D070-D2F5301199DD}"/>
          </ac:spMkLst>
        </pc:spChg>
        <pc:grpChg chg="del">
          <ac:chgData name="Jan Kubín" userId="46167948-8e13-4109-9650-bafad4d2a786" providerId="ADAL" clId="{67CF95D5-1058-43A8-AD31-7B62EF1F8364}" dt="2024-05-20T12:07:56.334" v="10" actId="478"/>
          <ac:grpSpMkLst>
            <pc:docMk/>
            <pc:sldMk cId="1275293265" sldId="2147375753"/>
            <ac:grpSpMk id="16" creationId="{0E1E0FB6-9F16-1EFF-F69C-559166F5D634}"/>
          </ac:grpSpMkLst>
        </pc:grpChg>
        <pc:picChg chg="del">
          <ac:chgData name="Jan Kubín" userId="46167948-8e13-4109-9650-bafad4d2a786" providerId="ADAL" clId="{67CF95D5-1058-43A8-AD31-7B62EF1F8364}" dt="2024-05-20T12:07:56.766" v="11" actId="478"/>
          <ac:picMkLst>
            <pc:docMk/>
            <pc:sldMk cId="1275293265" sldId="2147375753"/>
            <ac:picMk id="11" creationId="{2D8C28B1-A8F5-ADA2-44EC-EDB97A0B6DC0}"/>
          </ac:picMkLst>
        </pc:picChg>
      </pc:sldChg>
      <pc:sldChg chg="del">
        <pc:chgData name="Jan Kubín" userId="46167948-8e13-4109-9650-bafad4d2a786" providerId="ADAL" clId="{67CF95D5-1058-43A8-AD31-7B62EF1F8364}" dt="2024-05-20T12:02:07.396" v="0" actId="2696"/>
        <pc:sldMkLst>
          <pc:docMk/>
          <pc:sldMk cId="3996552063" sldId="2147375753"/>
        </pc:sldMkLst>
      </pc:sldChg>
      <pc:sldChg chg="addSp delSp modSp add mod">
        <pc:chgData name="Jan Kubín" userId="46167948-8e13-4109-9650-bafad4d2a786" providerId="ADAL" clId="{67CF95D5-1058-43A8-AD31-7B62EF1F8364}" dt="2024-05-29T08:49:48.093" v="205" actId="20577"/>
        <pc:sldMkLst>
          <pc:docMk/>
          <pc:sldMk cId="735613051" sldId="2147376702"/>
        </pc:sldMkLst>
        <pc:spChg chg="mod">
          <ac:chgData name="Jan Kubín" userId="46167948-8e13-4109-9650-bafad4d2a786" providerId="ADAL" clId="{67CF95D5-1058-43A8-AD31-7B62EF1F8364}" dt="2024-05-29T08:49:48.093" v="205" actId="20577"/>
          <ac:spMkLst>
            <pc:docMk/>
            <pc:sldMk cId="735613051" sldId="2147376702"/>
            <ac:spMk id="14" creationId="{CF5EA9A7-1945-A1E8-A349-B49EB20B7E52}"/>
          </ac:spMkLst>
        </pc:spChg>
        <pc:picChg chg="del mod">
          <ac:chgData name="Jan Kubín" userId="46167948-8e13-4109-9650-bafad4d2a786" providerId="ADAL" clId="{67CF95D5-1058-43A8-AD31-7B62EF1F8364}" dt="2024-05-29T08:43:20.908" v="184" actId="478"/>
          <ac:picMkLst>
            <pc:docMk/>
            <pc:sldMk cId="735613051" sldId="2147376702"/>
            <ac:picMk id="3" creationId="{0DB8D1FC-078E-9E1D-AC6D-47EED813A403}"/>
          </ac:picMkLst>
        </pc:picChg>
        <pc:picChg chg="add mod">
          <ac:chgData name="Jan Kubín" userId="46167948-8e13-4109-9650-bafad4d2a786" providerId="ADAL" clId="{67CF95D5-1058-43A8-AD31-7B62EF1F8364}" dt="2024-05-29T08:43:33.158" v="187" actId="1076"/>
          <ac:picMkLst>
            <pc:docMk/>
            <pc:sldMk cId="735613051" sldId="2147376702"/>
            <ac:picMk id="6" creationId="{6A8D4720-EFAD-6524-204E-36377A03940F}"/>
          </ac:picMkLst>
        </pc:picChg>
      </pc:sldChg>
      <pc:sldChg chg="add">
        <pc:chgData name="Jan Kubín" userId="46167948-8e13-4109-9650-bafad4d2a786" providerId="ADAL" clId="{67CF95D5-1058-43A8-AD31-7B62EF1F8364}" dt="2024-05-20T12:39:06.596" v="48"/>
        <pc:sldMkLst>
          <pc:docMk/>
          <pc:sldMk cId="2252055851" sldId="2147376703"/>
        </pc:sldMkLst>
      </pc:sldChg>
      <pc:sldChg chg="modSp add mod">
        <pc:chgData name="Jan Kubín" userId="46167948-8e13-4109-9650-bafad4d2a786" providerId="ADAL" clId="{67CF95D5-1058-43A8-AD31-7B62EF1F8364}" dt="2024-05-29T09:48:18.135" v="215" actId="20577"/>
        <pc:sldMkLst>
          <pc:docMk/>
          <pc:sldMk cId="3767201079" sldId="2147376704"/>
        </pc:sldMkLst>
        <pc:spChg chg="mod">
          <ac:chgData name="Jan Kubín" userId="46167948-8e13-4109-9650-bafad4d2a786" providerId="ADAL" clId="{67CF95D5-1058-43A8-AD31-7B62EF1F8364}" dt="2024-05-29T09:48:18.135" v="215" actId="20577"/>
          <ac:spMkLst>
            <pc:docMk/>
            <pc:sldMk cId="3767201079" sldId="2147376704"/>
            <ac:spMk id="17" creationId="{F45CD4EC-77B9-4B7B-D070-D2F5301199DD}"/>
          </ac:spMkLst>
        </pc:spChg>
      </pc:sldChg>
    </pc:docChg>
  </pc:docChgLst>
  <pc:docChgLst>
    <pc:chgData name="Jana Legendre" userId="41a6c477-b10c-489e-a787-22cdb1b5b4e2" providerId="ADAL" clId="{493550B9-F196-4032-9DD7-312886EBD771}"/>
    <pc:docChg chg="undo redo custSel addSld delSld modSld">
      <pc:chgData name="Jana Legendre" userId="41a6c477-b10c-489e-a787-22cdb1b5b4e2" providerId="ADAL" clId="{493550B9-F196-4032-9DD7-312886EBD771}" dt="2024-05-31T09:17:22.040" v="930" actId="27636"/>
      <pc:docMkLst>
        <pc:docMk/>
      </pc:docMkLst>
      <pc:sldChg chg="addSp delSp modSp mod setBg">
        <pc:chgData name="Jana Legendre" userId="41a6c477-b10c-489e-a787-22cdb1b5b4e2" providerId="ADAL" clId="{493550B9-F196-4032-9DD7-312886EBD771}" dt="2024-05-28T11:02:25.199" v="925" actId="1076"/>
        <pc:sldMkLst>
          <pc:docMk/>
          <pc:sldMk cId="2499334766" sldId="10828"/>
        </pc:sldMkLst>
        <pc:spChg chg="mod">
          <ac:chgData name="Jana Legendre" userId="41a6c477-b10c-489e-a787-22cdb1b5b4e2" providerId="ADAL" clId="{493550B9-F196-4032-9DD7-312886EBD771}" dt="2024-05-27T12:23:37.248" v="630" actId="1076"/>
          <ac:spMkLst>
            <pc:docMk/>
            <pc:sldMk cId="2499334766" sldId="10828"/>
            <ac:spMk id="2" creationId="{3F77A360-F1CF-EB98-4D31-775412411655}"/>
          </ac:spMkLst>
        </pc:spChg>
        <pc:spChg chg="del">
          <ac:chgData name="Jana Legendre" userId="41a6c477-b10c-489e-a787-22cdb1b5b4e2" providerId="ADAL" clId="{493550B9-F196-4032-9DD7-312886EBD771}" dt="2024-05-28T11:02:20.218" v="924" actId="478"/>
          <ac:spMkLst>
            <pc:docMk/>
            <pc:sldMk cId="2499334766" sldId="10828"/>
            <ac:spMk id="4" creationId="{63B49C43-166C-BA9C-D3DA-371FE92F7B88}"/>
          </ac:spMkLst>
        </pc:spChg>
        <pc:spChg chg="add del mod">
          <ac:chgData name="Jana Legendre" userId="41a6c477-b10c-489e-a787-22cdb1b5b4e2" providerId="ADAL" clId="{493550B9-F196-4032-9DD7-312886EBD771}" dt="2024-05-27T12:19:36.433" v="611" actId="478"/>
          <ac:spMkLst>
            <pc:docMk/>
            <pc:sldMk cId="2499334766" sldId="10828"/>
            <ac:spMk id="11" creationId="{8DD5C077-ACE2-2454-39FE-8DD53F045BB0}"/>
          </ac:spMkLst>
        </pc:spChg>
        <pc:spChg chg="mod">
          <ac:chgData name="Jana Legendre" userId="41a6c477-b10c-489e-a787-22cdb1b5b4e2" providerId="ADAL" clId="{493550B9-F196-4032-9DD7-312886EBD771}" dt="2024-05-27T12:23:43.101" v="631" actId="1076"/>
          <ac:spMkLst>
            <pc:docMk/>
            <pc:sldMk cId="2499334766" sldId="10828"/>
            <ac:spMk id="26" creationId="{7D534EE5-D240-D820-0BDC-3D91D39CCA6C}"/>
          </ac:spMkLst>
        </pc:spChg>
        <pc:picChg chg="add mod">
          <ac:chgData name="Jana Legendre" userId="41a6c477-b10c-489e-a787-22cdb1b5b4e2" providerId="ADAL" clId="{493550B9-F196-4032-9DD7-312886EBD771}" dt="2024-05-28T11:02:25.199" v="925" actId="1076"/>
          <ac:picMkLst>
            <pc:docMk/>
            <pc:sldMk cId="2499334766" sldId="10828"/>
            <ac:picMk id="8" creationId="{2DD4E56B-D000-CBB1-0DA1-B07A39BBC6DA}"/>
          </ac:picMkLst>
        </pc:picChg>
        <pc:picChg chg="del mod">
          <ac:chgData name="Jana Legendre" userId="41a6c477-b10c-489e-a787-22cdb1b5b4e2" providerId="ADAL" clId="{493550B9-F196-4032-9DD7-312886EBD771}" dt="2024-05-27T12:19:34.986" v="610" actId="478"/>
          <ac:picMkLst>
            <pc:docMk/>
            <pc:sldMk cId="2499334766" sldId="10828"/>
            <ac:picMk id="8" creationId="{6C37900E-09C7-2C91-A8A2-3DE062518B73}"/>
          </ac:picMkLst>
        </pc:picChg>
      </pc:sldChg>
      <pc:sldChg chg="modSp mod">
        <pc:chgData name="Jana Legendre" userId="41a6c477-b10c-489e-a787-22cdb1b5b4e2" providerId="ADAL" clId="{493550B9-F196-4032-9DD7-312886EBD771}" dt="2024-05-27T13:18:55.622" v="916" actId="14826"/>
        <pc:sldMkLst>
          <pc:docMk/>
          <pc:sldMk cId="3997346297" sldId="10829"/>
        </pc:sldMkLst>
        <pc:spChg chg="mod">
          <ac:chgData name="Jana Legendre" userId="41a6c477-b10c-489e-a787-22cdb1b5b4e2" providerId="ADAL" clId="{493550B9-F196-4032-9DD7-312886EBD771}" dt="2024-05-27T13:16:26.863" v="914" actId="20577"/>
          <ac:spMkLst>
            <pc:docMk/>
            <pc:sldMk cId="3997346297" sldId="10829"/>
            <ac:spMk id="2" creationId="{D42D2FB8-040C-EEB2-B65A-721A10BCAC1A}"/>
          </ac:spMkLst>
        </pc:spChg>
        <pc:picChg chg="mod">
          <ac:chgData name="Jana Legendre" userId="41a6c477-b10c-489e-a787-22cdb1b5b4e2" providerId="ADAL" clId="{493550B9-F196-4032-9DD7-312886EBD771}" dt="2024-05-27T13:18:55.622" v="916" actId="14826"/>
          <ac:picMkLst>
            <pc:docMk/>
            <pc:sldMk cId="3997346297" sldId="10829"/>
            <ac:picMk id="6" creationId="{E6298743-0EC9-C0F7-19C6-79DF8ECE3692}"/>
          </ac:picMkLst>
        </pc:picChg>
      </pc:sldChg>
      <pc:sldChg chg="modSp mod">
        <pc:chgData name="Jana Legendre" userId="41a6c477-b10c-489e-a787-22cdb1b5b4e2" providerId="ADAL" clId="{493550B9-F196-4032-9DD7-312886EBD771}" dt="2024-05-20T14:06:57.589" v="254" actId="20577"/>
        <pc:sldMkLst>
          <pc:docMk/>
          <pc:sldMk cId="3597233889" sldId="2147375727"/>
        </pc:sldMkLst>
        <pc:spChg chg="mod">
          <ac:chgData name="Jana Legendre" userId="41a6c477-b10c-489e-a787-22cdb1b5b4e2" providerId="ADAL" clId="{493550B9-F196-4032-9DD7-312886EBD771}" dt="2024-05-20T14:06:57.589" v="254" actId="20577"/>
          <ac:spMkLst>
            <pc:docMk/>
            <pc:sldMk cId="3597233889" sldId="2147375727"/>
            <ac:spMk id="17" creationId="{F45CD4EC-77B9-4B7B-D070-D2F5301199DD}"/>
          </ac:spMkLst>
        </pc:spChg>
      </pc:sldChg>
      <pc:sldChg chg="del">
        <pc:chgData name="Jana Legendre" userId="41a6c477-b10c-489e-a787-22cdb1b5b4e2" providerId="ADAL" clId="{493550B9-F196-4032-9DD7-312886EBD771}" dt="2024-05-20T14:06:18.207" v="235" actId="47"/>
        <pc:sldMkLst>
          <pc:docMk/>
          <pc:sldMk cId="1599027648" sldId="2147375730"/>
        </pc:sldMkLst>
      </pc:sldChg>
      <pc:sldChg chg="addSp modSp mod">
        <pc:chgData name="Jana Legendre" userId="41a6c477-b10c-489e-a787-22cdb1b5b4e2" providerId="ADAL" clId="{493550B9-F196-4032-9DD7-312886EBD771}" dt="2024-05-27T12:59:35.942" v="824" actId="14826"/>
        <pc:sldMkLst>
          <pc:docMk/>
          <pc:sldMk cId="3514678334" sldId="2147375731"/>
        </pc:sldMkLst>
        <pc:picChg chg="mod modCrop">
          <ac:chgData name="Jana Legendre" userId="41a6c477-b10c-489e-a787-22cdb1b5b4e2" providerId="ADAL" clId="{493550B9-F196-4032-9DD7-312886EBD771}" dt="2024-05-27T12:59:35.942" v="824" actId="14826"/>
          <ac:picMkLst>
            <pc:docMk/>
            <pc:sldMk cId="3514678334" sldId="2147375731"/>
            <ac:picMk id="7" creationId="{2F202036-B06A-D0B6-D0B2-3974ADE464CF}"/>
          </ac:picMkLst>
        </pc:picChg>
        <pc:picChg chg="add mod">
          <ac:chgData name="Jana Legendre" userId="41a6c477-b10c-489e-a787-22cdb1b5b4e2" providerId="ADAL" clId="{493550B9-F196-4032-9DD7-312886EBD771}" dt="2024-05-27T12:57:31.073" v="815" actId="14100"/>
          <ac:picMkLst>
            <pc:docMk/>
            <pc:sldMk cId="3514678334" sldId="2147375731"/>
            <ac:picMk id="12" creationId="{4C0C51F2-4A47-9F39-73D2-C90DC4B1BFCF}"/>
          </ac:picMkLst>
        </pc:picChg>
      </pc:sldChg>
      <pc:sldChg chg="delSp modSp mod">
        <pc:chgData name="Jana Legendre" userId="41a6c477-b10c-489e-a787-22cdb1b5b4e2" providerId="ADAL" clId="{493550B9-F196-4032-9DD7-312886EBD771}" dt="2024-05-20T14:23:41.824" v="562" actId="1076"/>
        <pc:sldMkLst>
          <pc:docMk/>
          <pc:sldMk cId="813117511" sldId="2147375741"/>
        </pc:sldMkLst>
        <pc:spChg chg="mod">
          <ac:chgData name="Jana Legendre" userId="41a6c477-b10c-489e-a787-22cdb1b5b4e2" providerId="ADAL" clId="{493550B9-F196-4032-9DD7-312886EBD771}" dt="2024-05-20T14:18:15.098" v="521" actId="14100"/>
          <ac:spMkLst>
            <pc:docMk/>
            <pc:sldMk cId="813117511" sldId="2147375741"/>
            <ac:spMk id="16" creationId="{AC720696-854A-865A-DEE0-4CB9162A1868}"/>
          </ac:spMkLst>
        </pc:spChg>
        <pc:grpChg chg="del">
          <ac:chgData name="Jana Legendre" userId="41a6c477-b10c-489e-a787-22cdb1b5b4e2" providerId="ADAL" clId="{493550B9-F196-4032-9DD7-312886EBD771}" dt="2024-05-20T14:18:17.695" v="522" actId="478"/>
          <ac:grpSpMkLst>
            <pc:docMk/>
            <pc:sldMk cId="813117511" sldId="2147375741"/>
            <ac:grpSpMk id="8" creationId="{7E88A707-17EA-AAC7-8328-A6752C442351}"/>
          </ac:grpSpMkLst>
        </pc:grpChg>
        <pc:grpChg chg="mod">
          <ac:chgData name="Jana Legendre" userId="41a6c477-b10c-489e-a787-22cdb1b5b4e2" providerId="ADAL" clId="{493550B9-F196-4032-9DD7-312886EBD771}" dt="2024-05-20T14:18:23.813" v="523" actId="14100"/>
          <ac:grpSpMkLst>
            <pc:docMk/>
            <pc:sldMk cId="813117511" sldId="2147375741"/>
            <ac:grpSpMk id="17" creationId="{0CBCC7D6-5B43-3EDF-9766-A69AB9B0DC4F}"/>
          </ac:grpSpMkLst>
        </pc:grpChg>
        <pc:grpChg chg="mod">
          <ac:chgData name="Jana Legendre" userId="41a6c477-b10c-489e-a787-22cdb1b5b4e2" providerId="ADAL" clId="{493550B9-F196-4032-9DD7-312886EBD771}" dt="2024-05-20T14:21:45.789" v="544" actId="14100"/>
          <ac:grpSpMkLst>
            <pc:docMk/>
            <pc:sldMk cId="813117511" sldId="2147375741"/>
            <ac:grpSpMk id="18" creationId="{1898351D-1395-49DC-A371-F3A16D061854}"/>
          </ac:grpSpMkLst>
        </pc:grpChg>
        <pc:grpChg chg="mod">
          <ac:chgData name="Jana Legendre" userId="41a6c477-b10c-489e-a787-22cdb1b5b4e2" providerId="ADAL" clId="{493550B9-F196-4032-9DD7-312886EBD771}" dt="2024-05-20T14:22:25.655" v="547" actId="1076"/>
          <ac:grpSpMkLst>
            <pc:docMk/>
            <pc:sldMk cId="813117511" sldId="2147375741"/>
            <ac:grpSpMk id="24" creationId="{B3F99226-CFE6-ED02-0ACA-4C2C6EE06DF4}"/>
          </ac:grpSpMkLst>
        </pc:grpChg>
        <pc:picChg chg="del topLvl">
          <ac:chgData name="Jana Legendre" userId="41a6c477-b10c-489e-a787-22cdb1b5b4e2" providerId="ADAL" clId="{493550B9-F196-4032-9DD7-312886EBD771}" dt="2024-05-20T14:18:17.695" v="522" actId="478"/>
          <ac:picMkLst>
            <pc:docMk/>
            <pc:sldMk cId="813117511" sldId="2147375741"/>
            <ac:picMk id="4" creationId="{3A261C21-AC52-5E20-1B10-BFB3D24B456A}"/>
          </ac:picMkLst>
        </pc:picChg>
        <pc:picChg chg="mod topLvl modCrop">
          <ac:chgData name="Jana Legendre" userId="41a6c477-b10c-489e-a787-22cdb1b5b4e2" providerId="ADAL" clId="{493550B9-F196-4032-9DD7-312886EBD771}" dt="2024-05-20T14:20:45.024" v="534" actId="1076"/>
          <ac:picMkLst>
            <pc:docMk/>
            <pc:sldMk cId="813117511" sldId="2147375741"/>
            <ac:picMk id="7" creationId="{C6BB1C84-3F0F-E722-C72F-A670EE4B45B8}"/>
          </ac:picMkLst>
        </pc:picChg>
        <pc:picChg chg="mod modCrop">
          <ac:chgData name="Jana Legendre" userId="41a6c477-b10c-489e-a787-22cdb1b5b4e2" providerId="ADAL" clId="{493550B9-F196-4032-9DD7-312886EBD771}" dt="2024-05-20T14:23:41.824" v="562" actId="1076"/>
          <ac:picMkLst>
            <pc:docMk/>
            <pc:sldMk cId="813117511" sldId="2147375741"/>
            <ac:picMk id="10" creationId="{DB572956-84E2-A736-616C-D4097AD7CAA5}"/>
          </ac:picMkLst>
        </pc:picChg>
        <pc:picChg chg="mod">
          <ac:chgData name="Jana Legendre" userId="41a6c477-b10c-489e-a787-22cdb1b5b4e2" providerId="ADAL" clId="{493550B9-F196-4032-9DD7-312886EBD771}" dt="2024-05-20T14:21:12.154" v="537" actId="14100"/>
          <ac:picMkLst>
            <pc:docMk/>
            <pc:sldMk cId="813117511" sldId="2147375741"/>
            <ac:picMk id="14" creationId="{D8840569-C182-6B94-2113-2A8FEE2B3E2A}"/>
          </ac:picMkLst>
        </pc:picChg>
      </pc:sldChg>
      <pc:sldChg chg="addSp delSp modSp mod modClrScheme chgLayout">
        <pc:chgData name="Jana Legendre" userId="41a6c477-b10c-489e-a787-22cdb1b5b4e2" providerId="ADAL" clId="{493550B9-F196-4032-9DD7-312886EBD771}" dt="2024-05-20T14:27:55.250" v="596" actId="20577"/>
        <pc:sldMkLst>
          <pc:docMk/>
          <pc:sldMk cId="2235451611" sldId="2147375743"/>
        </pc:sldMkLst>
        <pc:spChg chg="mod ord">
          <ac:chgData name="Jana Legendre" userId="41a6c477-b10c-489e-a787-22cdb1b5b4e2" providerId="ADAL" clId="{493550B9-F196-4032-9DD7-312886EBD771}" dt="2024-05-20T14:27:55.250" v="596" actId="20577"/>
          <ac:spMkLst>
            <pc:docMk/>
            <pc:sldMk cId="2235451611" sldId="2147375743"/>
            <ac:spMk id="3" creationId="{EBDAFFCD-BCCE-7A9B-219C-B31920D7DDF0}"/>
          </ac:spMkLst>
        </pc:spChg>
        <pc:spChg chg="mod ord">
          <ac:chgData name="Jana Legendre" userId="41a6c477-b10c-489e-a787-22cdb1b5b4e2" providerId="ADAL" clId="{493550B9-F196-4032-9DD7-312886EBD771}" dt="2024-05-20T13:38:26.969" v="102" actId="26606"/>
          <ac:spMkLst>
            <pc:docMk/>
            <pc:sldMk cId="2235451611" sldId="2147375743"/>
            <ac:spMk id="9" creationId="{4B385096-355F-66D9-E506-2A5D4498E75C}"/>
          </ac:spMkLst>
        </pc:spChg>
        <pc:spChg chg="add del mod">
          <ac:chgData name="Jana Legendre" userId="41a6c477-b10c-489e-a787-22cdb1b5b4e2" providerId="ADAL" clId="{493550B9-F196-4032-9DD7-312886EBD771}" dt="2024-05-20T13:38:26.969" v="102" actId="26606"/>
          <ac:spMkLst>
            <pc:docMk/>
            <pc:sldMk cId="2235451611" sldId="2147375743"/>
            <ac:spMk id="14" creationId="{5AFBF4F3-0D75-4BBF-21DB-4761EFD58B12}"/>
          </ac:spMkLst>
        </pc:spChg>
        <pc:spChg chg="add del mod">
          <ac:chgData name="Jana Legendre" userId="41a6c477-b10c-489e-a787-22cdb1b5b4e2" providerId="ADAL" clId="{493550B9-F196-4032-9DD7-312886EBD771}" dt="2024-05-20T13:38:25.594" v="100" actId="26606"/>
          <ac:spMkLst>
            <pc:docMk/>
            <pc:sldMk cId="2235451611" sldId="2147375743"/>
            <ac:spMk id="19" creationId="{CE26CE01-5616-BA03-128E-9AA5BA61EECA}"/>
          </ac:spMkLst>
        </pc:spChg>
        <pc:spChg chg="add del mod">
          <ac:chgData name="Jana Legendre" userId="41a6c477-b10c-489e-a787-22cdb1b5b4e2" providerId="ADAL" clId="{493550B9-F196-4032-9DD7-312886EBD771}" dt="2024-05-20T13:38:25.594" v="100" actId="26606"/>
          <ac:spMkLst>
            <pc:docMk/>
            <pc:sldMk cId="2235451611" sldId="2147375743"/>
            <ac:spMk id="21" creationId="{EF13D35E-3D27-4C81-770A-CF2509E21035}"/>
          </ac:spMkLst>
        </pc:spChg>
        <pc:picChg chg="add del mod">
          <ac:chgData name="Jana Legendre" userId="41a6c477-b10c-489e-a787-22cdb1b5b4e2" providerId="ADAL" clId="{493550B9-F196-4032-9DD7-312886EBD771}" dt="2024-05-20T13:37:35.418" v="85" actId="478"/>
          <ac:picMkLst>
            <pc:docMk/>
            <pc:sldMk cId="2235451611" sldId="2147375743"/>
            <ac:picMk id="4" creationId="{7859D048-18F2-0EE2-3D65-25CFBEC2F813}"/>
          </ac:picMkLst>
        </pc:picChg>
        <pc:picChg chg="add mod ord">
          <ac:chgData name="Jana Legendre" userId="41a6c477-b10c-489e-a787-22cdb1b5b4e2" providerId="ADAL" clId="{493550B9-F196-4032-9DD7-312886EBD771}" dt="2024-05-20T13:39:10.539" v="108" actId="14100"/>
          <ac:picMkLst>
            <pc:docMk/>
            <pc:sldMk cId="2235451611" sldId="2147375743"/>
            <ac:picMk id="5" creationId="{0D342D31-72B3-9792-7283-9541A2A16398}"/>
          </ac:picMkLst>
        </pc:picChg>
      </pc:sldChg>
      <pc:sldChg chg="addSp delSp modSp mod setBg modClrScheme chgLayout">
        <pc:chgData name="Jana Legendre" userId="41a6c477-b10c-489e-a787-22cdb1b5b4e2" providerId="ADAL" clId="{493550B9-F196-4032-9DD7-312886EBD771}" dt="2024-05-20T13:50:55.721" v="147" actId="1076"/>
        <pc:sldMkLst>
          <pc:docMk/>
          <pc:sldMk cId="3319950265" sldId="2147375744"/>
        </pc:sldMkLst>
        <pc:spChg chg="add del">
          <ac:chgData name="Jana Legendre" userId="41a6c477-b10c-489e-a787-22cdb1b5b4e2" providerId="ADAL" clId="{493550B9-F196-4032-9DD7-312886EBD771}" dt="2024-05-20T13:50:26.752" v="136" actId="478"/>
          <ac:spMkLst>
            <pc:docMk/>
            <pc:sldMk cId="3319950265" sldId="2147375744"/>
            <ac:spMk id="8" creationId="{7E9FF61E-3819-3EC2-77B1-416016C093B4}"/>
          </ac:spMkLst>
        </pc:spChg>
        <pc:grpChg chg="add del">
          <ac:chgData name="Jana Legendre" userId="41a6c477-b10c-489e-a787-22cdb1b5b4e2" providerId="ADAL" clId="{493550B9-F196-4032-9DD7-312886EBD771}" dt="2024-05-20T13:49:10.074" v="128" actId="478"/>
          <ac:grpSpMkLst>
            <pc:docMk/>
            <pc:sldMk cId="3319950265" sldId="2147375744"/>
            <ac:grpSpMk id="19" creationId="{04E524D1-56AE-D1B4-7970-740F07ADD95C}"/>
          </ac:grpSpMkLst>
        </pc:grpChg>
        <pc:picChg chg="add del ord">
          <ac:chgData name="Jana Legendre" userId="41a6c477-b10c-489e-a787-22cdb1b5b4e2" providerId="ADAL" clId="{493550B9-F196-4032-9DD7-312886EBD771}" dt="2024-05-20T13:49:03.902" v="125" actId="22"/>
          <ac:picMkLst>
            <pc:docMk/>
            <pc:sldMk cId="3319950265" sldId="2147375744"/>
            <ac:picMk id="3" creationId="{10904BDB-CE1D-1924-500A-FF581EC4C7E3}"/>
          </ac:picMkLst>
        </pc:picChg>
        <pc:picChg chg="add mod modCrop">
          <ac:chgData name="Jana Legendre" userId="41a6c477-b10c-489e-a787-22cdb1b5b4e2" providerId="ADAL" clId="{493550B9-F196-4032-9DD7-312886EBD771}" dt="2024-05-20T13:50:55.721" v="147" actId="1076"/>
          <ac:picMkLst>
            <pc:docMk/>
            <pc:sldMk cId="3319950265" sldId="2147375744"/>
            <ac:picMk id="5" creationId="{90F85E85-FD9E-784C-721E-B4381E5CE78E}"/>
          </ac:picMkLst>
        </pc:picChg>
        <pc:picChg chg="add del mod topLvl">
          <ac:chgData name="Jana Legendre" userId="41a6c477-b10c-489e-a787-22cdb1b5b4e2" providerId="ADAL" clId="{493550B9-F196-4032-9DD7-312886EBD771}" dt="2024-05-20T13:50:32.520" v="141" actId="478"/>
          <ac:picMkLst>
            <pc:docMk/>
            <pc:sldMk cId="3319950265" sldId="2147375744"/>
            <ac:picMk id="13" creationId="{A40C5075-610E-E276-187D-9B10D15B393B}"/>
          </ac:picMkLst>
        </pc:picChg>
        <pc:picChg chg="add del mod topLvl">
          <ac:chgData name="Jana Legendre" userId="41a6c477-b10c-489e-a787-22cdb1b5b4e2" providerId="ADAL" clId="{493550B9-F196-4032-9DD7-312886EBD771}" dt="2024-05-20T13:49:10.074" v="128" actId="478"/>
          <ac:picMkLst>
            <pc:docMk/>
            <pc:sldMk cId="3319950265" sldId="2147375744"/>
            <ac:picMk id="18" creationId="{CF47FFE2-386B-6B10-F7F8-F97C96C5FAE7}"/>
          </ac:picMkLst>
        </pc:picChg>
      </pc:sldChg>
      <pc:sldChg chg="addSp delSp modSp mod">
        <pc:chgData name="Jana Legendre" userId="41a6c477-b10c-489e-a787-22cdb1b5b4e2" providerId="ADAL" clId="{493550B9-F196-4032-9DD7-312886EBD771}" dt="2024-05-27T12:32:18.064" v="713" actId="732"/>
        <pc:sldMkLst>
          <pc:docMk/>
          <pc:sldMk cId="1176065680" sldId="2147375745"/>
        </pc:sldMkLst>
        <pc:spChg chg="mod">
          <ac:chgData name="Jana Legendre" userId="41a6c477-b10c-489e-a787-22cdb1b5b4e2" providerId="ADAL" clId="{493550B9-F196-4032-9DD7-312886EBD771}" dt="2024-05-20T14:09:07.045" v="290" actId="20577"/>
          <ac:spMkLst>
            <pc:docMk/>
            <pc:sldMk cId="1176065680" sldId="2147375745"/>
            <ac:spMk id="17" creationId="{F45CD4EC-77B9-4B7B-D070-D2F5301199DD}"/>
          </ac:spMkLst>
        </pc:spChg>
        <pc:picChg chg="add del mod">
          <ac:chgData name="Jana Legendre" userId="41a6c477-b10c-489e-a787-22cdb1b5b4e2" providerId="ADAL" clId="{493550B9-F196-4032-9DD7-312886EBD771}" dt="2024-05-20T14:11:41.919" v="305" actId="478"/>
          <ac:picMkLst>
            <pc:docMk/>
            <pc:sldMk cId="1176065680" sldId="2147375745"/>
            <ac:picMk id="2" creationId="{40E40E9B-6F26-1B5E-2BFF-0AC09D24A4DA}"/>
          </ac:picMkLst>
        </pc:picChg>
        <pc:picChg chg="del">
          <ac:chgData name="Jana Legendre" userId="41a6c477-b10c-489e-a787-22cdb1b5b4e2" providerId="ADAL" clId="{493550B9-F196-4032-9DD7-312886EBD771}" dt="2024-05-20T14:09:14.436" v="291" actId="478"/>
          <ac:picMkLst>
            <pc:docMk/>
            <pc:sldMk cId="1176065680" sldId="2147375745"/>
            <ac:picMk id="3" creationId="{B93FFBED-ACBF-4F9A-DD41-721DBA7B35E4}"/>
          </ac:picMkLst>
        </pc:picChg>
        <pc:picChg chg="add mod modCrop">
          <ac:chgData name="Jana Legendre" userId="41a6c477-b10c-489e-a787-22cdb1b5b4e2" providerId="ADAL" clId="{493550B9-F196-4032-9DD7-312886EBD771}" dt="2024-05-27T12:32:18.064" v="713" actId="732"/>
          <ac:picMkLst>
            <pc:docMk/>
            <pc:sldMk cId="1176065680" sldId="2147375745"/>
            <ac:picMk id="3" creationId="{CBED693E-669E-C7E6-80F3-39F26D834491}"/>
          </ac:picMkLst>
        </pc:picChg>
        <pc:picChg chg="mod">
          <ac:chgData name="Jana Legendre" userId="41a6c477-b10c-489e-a787-22cdb1b5b4e2" providerId="ADAL" clId="{493550B9-F196-4032-9DD7-312886EBD771}" dt="2024-05-20T14:17:46.867" v="501" actId="14100"/>
          <ac:picMkLst>
            <pc:docMk/>
            <pc:sldMk cId="1176065680" sldId="2147375745"/>
            <ac:picMk id="5" creationId="{CFDA3853-4A6D-9752-01C2-4E5B6435E766}"/>
          </ac:picMkLst>
        </pc:picChg>
        <pc:picChg chg="add del mod">
          <ac:chgData name="Jana Legendre" userId="41a6c477-b10c-489e-a787-22cdb1b5b4e2" providerId="ADAL" clId="{493550B9-F196-4032-9DD7-312886EBD771}" dt="2024-05-20T14:17:24.635" v="492" actId="478"/>
          <ac:picMkLst>
            <pc:docMk/>
            <pc:sldMk cId="1176065680" sldId="2147375745"/>
            <ac:picMk id="6" creationId="{EF2CE1DD-27A5-9889-1B9A-72D563136114}"/>
          </ac:picMkLst>
        </pc:picChg>
        <pc:picChg chg="add mod">
          <ac:chgData name="Jana Legendre" userId="41a6c477-b10c-489e-a787-22cdb1b5b4e2" providerId="ADAL" clId="{493550B9-F196-4032-9DD7-312886EBD771}" dt="2024-05-20T14:17:44.961" v="500" actId="14100"/>
          <ac:picMkLst>
            <pc:docMk/>
            <pc:sldMk cId="1176065680" sldId="2147375745"/>
            <ac:picMk id="8" creationId="{55B9E419-6313-D985-E007-02D543EAF055}"/>
          </ac:picMkLst>
        </pc:picChg>
        <pc:picChg chg="del mod">
          <ac:chgData name="Jana Legendre" userId="41a6c477-b10c-489e-a787-22cdb1b5b4e2" providerId="ADAL" clId="{493550B9-F196-4032-9DD7-312886EBD771}" dt="2024-05-20T14:13:51.015" v="327" actId="478"/>
          <ac:picMkLst>
            <pc:docMk/>
            <pc:sldMk cId="1176065680" sldId="2147375745"/>
            <ac:picMk id="9" creationId="{F1F78AFC-F1BC-B45B-79AE-FB81DE40E945}"/>
          </ac:picMkLst>
        </pc:picChg>
        <pc:picChg chg="del">
          <ac:chgData name="Jana Legendre" userId="41a6c477-b10c-489e-a787-22cdb1b5b4e2" providerId="ADAL" clId="{493550B9-F196-4032-9DD7-312886EBD771}" dt="2024-05-20T14:09:16.247" v="292" actId="478"/>
          <ac:picMkLst>
            <pc:docMk/>
            <pc:sldMk cId="1176065680" sldId="2147375745"/>
            <ac:picMk id="10" creationId="{247E3259-AB7F-F9B2-E98F-32DB14A15BF7}"/>
          </ac:picMkLst>
        </pc:picChg>
        <pc:picChg chg="del">
          <ac:chgData name="Jana Legendre" userId="41a6c477-b10c-489e-a787-22cdb1b5b4e2" providerId="ADAL" clId="{493550B9-F196-4032-9DD7-312886EBD771}" dt="2024-05-20T14:09:18.823" v="293" actId="478"/>
          <ac:picMkLst>
            <pc:docMk/>
            <pc:sldMk cId="1176065680" sldId="2147375745"/>
            <ac:picMk id="12" creationId="{8CA6F5A5-A8AD-8CE0-03A2-4C07BA25AC6A}"/>
          </ac:picMkLst>
        </pc:picChg>
      </pc:sldChg>
      <pc:sldChg chg="addSp delSp modSp mod modClrScheme chgLayout">
        <pc:chgData name="Jana Legendre" userId="41a6c477-b10c-489e-a787-22cdb1b5b4e2" providerId="ADAL" clId="{493550B9-F196-4032-9DD7-312886EBD771}" dt="2024-05-27T13:09:06.041" v="890" actId="20577"/>
        <pc:sldMkLst>
          <pc:docMk/>
          <pc:sldMk cId="2127318134" sldId="2147375748"/>
        </pc:sldMkLst>
        <pc:spChg chg="add del mod">
          <ac:chgData name="Jana Legendre" userId="41a6c477-b10c-489e-a787-22cdb1b5b4e2" providerId="ADAL" clId="{493550B9-F196-4032-9DD7-312886EBD771}" dt="2024-05-27T13:04:08.238" v="866" actId="478"/>
          <ac:spMkLst>
            <pc:docMk/>
            <pc:sldMk cId="2127318134" sldId="2147375748"/>
            <ac:spMk id="3" creationId="{75C508E4-8C04-3842-C5C9-257E003BE4B0}"/>
          </ac:spMkLst>
        </pc:spChg>
        <pc:spChg chg="mod ord">
          <ac:chgData name="Jana Legendre" userId="41a6c477-b10c-489e-a787-22cdb1b5b4e2" providerId="ADAL" clId="{493550B9-F196-4032-9DD7-312886EBD771}" dt="2024-05-27T13:08:53.822" v="887" actId="26606"/>
          <ac:spMkLst>
            <pc:docMk/>
            <pc:sldMk cId="2127318134" sldId="2147375748"/>
            <ac:spMk id="4" creationId="{13D7CDC0-B62B-6C76-9D20-97DC7359E91F}"/>
          </ac:spMkLst>
        </pc:spChg>
        <pc:spChg chg="mod ord">
          <ac:chgData name="Jana Legendre" userId="41a6c477-b10c-489e-a787-22cdb1b5b4e2" providerId="ADAL" clId="{493550B9-F196-4032-9DD7-312886EBD771}" dt="2024-05-27T13:09:06.041" v="890" actId="20577"/>
          <ac:spMkLst>
            <pc:docMk/>
            <pc:sldMk cId="2127318134" sldId="2147375748"/>
            <ac:spMk id="10" creationId="{C104EDF4-382E-8293-1F6C-1E2CEC418907}"/>
          </ac:spMkLst>
        </pc:spChg>
        <pc:spChg chg="add del mod">
          <ac:chgData name="Jana Legendre" userId="41a6c477-b10c-489e-a787-22cdb1b5b4e2" providerId="ADAL" clId="{493550B9-F196-4032-9DD7-312886EBD771}" dt="2024-05-27T13:08:29.993" v="879" actId="26606"/>
          <ac:spMkLst>
            <pc:docMk/>
            <pc:sldMk cId="2127318134" sldId="2147375748"/>
            <ac:spMk id="15" creationId="{1E5A8D71-F145-FCE3-26AC-9D703039AEE0}"/>
          </ac:spMkLst>
        </pc:spChg>
        <pc:picChg chg="del">
          <ac:chgData name="Jana Legendre" userId="41a6c477-b10c-489e-a787-22cdb1b5b4e2" providerId="ADAL" clId="{493550B9-F196-4032-9DD7-312886EBD771}" dt="2024-05-27T13:04:07.074" v="865" actId="478"/>
          <ac:picMkLst>
            <pc:docMk/>
            <pc:sldMk cId="2127318134" sldId="2147375748"/>
            <ac:picMk id="5" creationId="{FDB38B98-3A48-1D74-BB33-6542708E825D}"/>
          </ac:picMkLst>
        </pc:picChg>
        <pc:picChg chg="add mod">
          <ac:chgData name="Jana Legendre" userId="41a6c477-b10c-489e-a787-22cdb1b5b4e2" providerId="ADAL" clId="{493550B9-F196-4032-9DD7-312886EBD771}" dt="2024-05-27T13:08:31.008" v="881"/>
          <ac:picMkLst>
            <pc:docMk/>
            <pc:sldMk cId="2127318134" sldId="2147375748"/>
            <ac:picMk id="7" creationId="{D9137A5C-4873-6976-63D8-FB5A309ABFDD}"/>
          </ac:picMkLst>
        </pc:picChg>
        <pc:picChg chg="add mod">
          <ac:chgData name="Jana Legendre" userId="41a6c477-b10c-489e-a787-22cdb1b5b4e2" providerId="ADAL" clId="{493550B9-F196-4032-9DD7-312886EBD771}" dt="2024-05-27T13:08:53.822" v="887" actId="26606"/>
          <ac:picMkLst>
            <pc:docMk/>
            <pc:sldMk cId="2127318134" sldId="2147375748"/>
            <ac:picMk id="9" creationId="{96B0809F-9D40-DAFD-CD60-EA9CC064176F}"/>
          </ac:picMkLst>
        </pc:picChg>
      </pc:sldChg>
      <pc:sldChg chg="addSp delSp modSp mod">
        <pc:chgData name="Jana Legendre" userId="41a6c477-b10c-489e-a787-22cdb1b5b4e2" providerId="ADAL" clId="{493550B9-F196-4032-9DD7-312886EBD771}" dt="2024-05-20T13:59:05.846" v="234" actId="478"/>
        <pc:sldMkLst>
          <pc:docMk/>
          <pc:sldMk cId="36686412" sldId="2147375749"/>
        </pc:sldMkLst>
        <pc:spChg chg="add mod">
          <ac:chgData name="Jana Legendre" userId="41a6c477-b10c-489e-a787-22cdb1b5b4e2" providerId="ADAL" clId="{493550B9-F196-4032-9DD7-312886EBD771}" dt="2024-05-20T13:54:40.262" v="204" actId="20577"/>
          <ac:spMkLst>
            <pc:docMk/>
            <pc:sldMk cId="36686412" sldId="2147375749"/>
            <ac:spMk id="4" creationId="{EA6C94F2-9AC7-8AEB-9AFF-0B4CA803CFE5}"/>
          </ac:spMkLst>
        </pc:spChg>
        <pc:spChg chg="mod">
          <ac:chgData name="Jana Legendre" userId="41a6c477-b10c-489e-a787-22cdb1b5b4e2" providerId="ADAL" clId="{493550B9-F196-4032-9DD7-312886EBD771}" dt="2024-05-20T13:54:32.286" v="192" actId="20577"/>
          <ac:spMkLst>
            <pc:docMk/>
            <pc:sldMk cId="36686412" sldId="2147375749"/>
            <ac:spMk id="6" creationId="{1D578F67-0E26-F44D-27A4-69F8FB3040A8}"/>
          </ac:spMkLst>
        </pc:spChg>
        <pc:spChg chg="mod">
          <ac:chgData name="Jana Legendre" userId="41a6c477-b10c-489e-a787-22cdb1b5b4e2" providerId="ADAL" clId="{493550B9-F196-4032-9DD7-312886EBD771}" dt="2024-05-20T13:54:14.011" v="185" actId="1076"/>
          <ac:spMkLst>
            <pc:docMk/>
            <pc:sldMk cId="36686412" sldId="2147375749"/>
            <ac:spMk id="7" creationId="{A31B0AFA-EB2C-2B28-CC1B-9B2B63076A29}"/>
          </ac:spMkLst>
        </pc:spChg>
        <pc:spChg chg="mod">
          <ac:chgData name="Jana Legendre" userId="41a6c477-b10c-489e-a787-22cdb1b5b4e2" providerId="ADAL" clId="{493550B9-F196-4032-9DD7-312886EBD771}" dt="2024-05-20T13:54:19.059" v="186" actId="1076"/>
          <ac:spMkLst>
            <pc:docMk/>
            <pc:sldMk cId="36686412" sldId="2147375749"/>
            <ac:spMk id="8" creationId="{E6F0B8C8-A234-5BB4-2B58-109EDA907025}"/>
          </ac:spMkLst>
        </pc:spChg>
        <pc:spChg chg="add del mod">
          <ac:chgData name="Jana Legendre" userId="41a6c477-b10c-489e-a787-22cdb1b5b4e2" providerId="ADAL" clId="{493550B9-F196-4032-9DD7-312886EBD771}" dt="2024-05-20T13:56:05.259" v="220" actId="478"/>
          <ac:spMkLst>
            <pc:docMk/>
            <pc:sldMk cId="36686412" sldId="2147375749"/>
            <ac:spMk id="13" creationId="{C1E96B8C-7710-4115-FBE8-6908DDDB468B}"/>
          </ac:spMkLst>
        </pc:spChg>
        <pc:spChg chg="add del mod">
          <ac:chgData name="Jana Legendre" userId="41a6c477-b10c-489e-a787-22cdb1b5b4e2" providerId="ADAL" clId="{493550B9-F196-4032-9DD7-312886EBD771}" dt="2024-05-20T13:59:05.846" v="234" actId="478"/>
          <ac:spMkLst>
            <pc:docMk/>
            <pc:sldMk cId="36686412" sldId="2147375749"/>
            <ac:spMk id="19" creationId="{D2BC14E1-5C9E-6E92-DB2E-EFA3CC412264}"/>
          </ac:spMkLst>
        </pc:spChg>
        <pc:picChg chg="add del mod">
          <ac:chgData name="Jana Legendre" userId="41a6c477-b10c-489e-a787-22cdb1b5b4e2" providerId="ADAL" clId="{493550B9-F196-4032-9DD7-312886EBD771}" dt="2024-05-20T13:56:34.458" v="221" actId="478"/>
          <ac:picMkLst>
            <pc:docMk/>
            <pc:sldMk cId="36686412" sldId="2147375749"/>
            <ac:picMk id="3" creationId="{C3D636B4-1291-44CD-0EC0-C6DCBAC4F651}"/>
          </ac:picMkLst>
        </pc:picChg>
        <pc:picChg chg="add mod">
          <ac:chgData name="Jana Legendre" userId="41a6c477-b10c-489e-a787-22cdb1b5b4e2" providerId="ADAL" clId="{493550B9-F196-4032-9DD7-312886EBD771}" dt="2024-05-20T13:55:57.691" v="218" actId="14100"/>
          <ac:picMkLst>
            <pc:docMk/>
            <pc:sldMk cId="36686412" sldId="2147375749"/>
            <ac:picMk id="9" creationId="{22D1B4D8-4E39-16C0-BD87-33546E04E7D6}"/>
          </ac:picMkLst>
        </pc:picChg>
        <pc:picChg chg="add mod">
          <ac:chgData name="Jana Legendre" userId="41a6c477-b10c-489e-a787-22cdb1b5b4e2" providerId="ADAL" clId="{493550B9-F196-4032-9DD7-312886EBD771}" dt="2024-05-20T13:56:39.976" v="223" actId="1076"/>
          <ac:picMkLst>
            <pc:docMk/>
            <pc:sldMk cId="36686412" sldId="2147375749"/>
            <ac:picMk id="14" creationId="{98EEC12B-BEED-6B5B-B0B3-DC8A9C5F5F98}"/>
          </ac:picMkLst>
        </pc:picChg>
        <pc:picChg chg="add mod modCrop">
          <ac:chgData name="Jana Legendre" userId="41a6c477-b10c-489e-a787-22cdb1b5b4e2" providerId="ADAL" clId="{493550B9-F196-4032-9DD7-312886EBD771}" dt="2024-05-20T13:58:58.546" v="232" actId="732"/>
          <ac:picMkLst>
            <pc:docMk/>
            <pc:sldMk cId="36686412" sldId="2147375749"/>
            <ac:picMk id="16" creationId="{F07C5459-0C24-0134-A97E-E573585F775D}"/>
          </ac:picMkLst>
        </pc:picChg>
        <pc:picChg chg="del mod">
          <ac:chgData name="Jana Legendre" userId="41a6c477-b10c-489e-a787-22cdb1b5b4e2" providerId="ADAL" clId="{493550B9-F196-4032-9DD7-312886EBD771}" dt="2024-05-20T13:55:34.087" v="211" actId="478"/>
          <ac:picMkLst>
            <pc:docMk/>
            <pc:sldMk cId="36686412" sldId="2147375749"/>
            <ac:picMk id="18" creationId="{67169281-2316-7CD5-1ECC-652BB69EE0B5}"/>
          </ac:picMkLst>
        </pc:picChg>
        <pc:picChg chg="del mod">
          <ac:chgData name="Jana Legendre" userId="41a6c477-b10c-489e-a787-22cdb1b5b4e2" providerId="ADAL" clId="{493550B9-F196-4032-9DD7-312886EBD771}" dt="2024-05-20T13:59:01.764" v="233" actId="478"/>
          <ac:picMkLst>
            <pc:docMk/>
            <pc:sldMk cId="36686412" sldId="2147375749"/>
            <ac:picMk id="20" creationId="{961AFDD9-CAA1-CD01-A4E4-66665866D257}"/>
          </ac:picMkLst>
        </pc:picChg>
        <pc:picChg chg="mod">
          <ac:chgData name="Jana Legendre" userId="41a6c477-b10c-489e-a787-22cdb1b5b4e2" providerId="ADAL" clId="{493550B9-F196-4032-9DD7-312886EBD771}" dt="2024-05-20T13:54:19.059" v="186" actId="1076"/>
          <ac:picMkLst>
            <pc:docMk/>
            <pc:sldMk cId="36686412" sldId="2147375749"/>
            <ac:picMk id="22" creationId="{9ADF5746-0A31-53BE-D84D-329438852E01}"/>
          </ac:picMkLst>
        </pc:picChg>
      </pc:sldChg>
      <pc:sldChg chg="addSp delSp modSp mod">
        <pc:chgData name="Jana Legendre" userId="41a6c477-b10c-489e-a787-22cdb1b5b4e2" providerId="ADAL" clId="{493550B9-F196-4032-9DD7-312886EBD771}" dt="2024-05-27T12:31:26.151" v="706" actId="1037"/>
        <pc:sldMkLst>
          <pc:docMk/>
          <pc:sldMk cId="253850303" sldId="2147375750"/>
        </pc:sldMkLst>
        <pc:picChg chg="add mod">
          <ac:chgData name="Jana Legendre" userId="41a6c477-b10c-489e-a787-22cdb1b5b4e2" providerId="ADAL" clId="{493550B9-F196-4032-9DD7-312886EBD771}" dt="2024-05-27T12:30:38.567" v="689" actId="14100"/>
          <ac:picMkLst>
            <pc:docMk/>
            <pc:sldMk cId="253850303" sldId="2147375750"/>
            <ac:picMk id="4" creationId="{05BE05EF-A714-0DE9-E7E8-6F4496AF2A96}"/>
          </ac:picMkLst>
        </pc:picChg>
        <pc:picChg chg="mod">
          <ac:chgData name="Jana Legendre" userId="41a6c477-b10c-489e-a787-22cdb1b5b4e2" providerId="ADAL" clId="{493550B9-F196-4032-9DD7-312886EBD771}" dt="2024-05-27T12:31:24.657" v="702" actId="1037"/>
          <ac:picMkLst>
            <pc:docMk/>
            <pc:sldMk cId="253850303" sldId="2147375750"/>
            <ac:picMk id="6" creationId="{DEDB92CF-7BD7-B9FA-4313-8BC2EC9CA06F}"/>
          </ac:picMkLst>
        </pc:picChg>
        <pc:picChg chg="mod">
          <ac:chgData name="Jana Legendre" userId="41a6c477-b10c-489e-a787-22cdb1b5b4e2" providerId="ADAL" clId="{493550B9-F196-4032-9DD7-312886EBD771}" dt="2024-05-27T12:31:26.151" v="706" actId="1037"/>
          <ac:picMkLst>
            <pc:docMk/>
            <pc:sldMk cId="253850303" sldId="2147375750"/>
            <ac:picMk id="8" creationId="{076EC08B-E5F2-44CC-033B-1F5F35ED3E06}"/>
          </ac:picMkLst>
        </pc:picChg>
        <pc:picChg chg="del">
          <ac:chgData name="Jana Legendre" userId="41a6c477-b10c-489e-a787-22cdb1b5b4e2" providerId="ADAL" clId="{493550B9-F196-4032-9DD7-312886EBD771}" dt="2024-05-27T12:30:15.506" v="685" actId="478"/>
          <ac:picMkLst>
            <pc:docMk/>
            <pc:sldMk cId="253850303" sldId="2147375750"/>
            <ac:picMk id="14" creationId="{7E862738-FF33-7F91-5465-DEFECE2289A5}"/>
          </ac:picMkLst>
        </pc:picChg>
      </pc:sldChg>
      <pc:sldChg chg="del">
        <pc:chgData name="Jana Legendre" userId="41a6c477-b10c-489e-a787-22cdb1b5b4e2" providerId="ADAL" clId="{493550B9-F196-4032-9DD7-312886EBD771}" dt="2024-05-20T14:13:31.758" v="326" actId="47"/>
        <pc:sldMkLst>
          <pc:docMk/>
          <pc:sldMk cId="1030138893" sldId="2147375751"/>
        </pc:sldMkLst>
      </pc:sldChg>
      <pc:sldChg chg="addSp delSp modSp mod modClrScheme chgLayout">
        <pc:chgData name="Jana Legendre" userId="41a6c477-b10c-489e-a787-22cdb1b5b4e2" providerId="ADAL" clId="{493550B9-F196-4032-9DD7-312886EBD771}" dt="2024-05-27T12:26:08.582" v="632" actId="20577"/>
        <pc:sldMkLst>
          <pc:docMk/>
          <pc:sldMk cId="1275293265" sldId="2147375753"/>
        </pc:sldMkLst>
        <pc:spChg chg="mod ord">
          <ac:chgData name="Jana Legendre" userId="41a6c477-b10c-489e-a787-22cdb1b5b4e2" providerId="ADAL" clId="{493550B9-F196-4032-9DD7-312886EBD771}" dt="2024-05-20T13:53:10.298" v="176" actId="26606"/>
          <ac:spMkLst>
            <pc:docMk/>
            <pc:sldMk cId="1275293265" sldId="2147375753"/>
            <ac:spMk id="15" creationId="{725E3A2D-CB3E-D1EB-0AF7-3965431A3BAA}"/>
          </ac:spMkLst>
        </pc:spChg>
        <pc:spChg chg="mod ord">
          <ac:chgData name="Jana Legendre" userId="41a6c477-b10c-489e-a787-22cdb1b5b4e2" providerId="ADAL" clId="{493550B9-F196-4032-9DD7-312886EBD771}" dt="2024-05-27T12:26:08.582" v="632" actId="20577"/>
          <ac:spMkLst>
            <pc:docMk/>
            <pc:sldMk cId="1275293265" sldId="2147375753"/>
            <ac:spMk id="17" creationId="{F45CD4EC-77B9-4B7B-D070-D2F5301199DD}"/>
          </ac:spMkLst>
        </pc:spChg>
        <pc:spChg chg="add del">
          <ac:chgData name="Jana Legendre" userId="41a6c477-b10c-489e-a787-22cdb1b5b4e2" providerId="ADAL" clId="{493550B9-F196-4032-9DD7-312886EBD771}" dt="2024-05-20T13:53:10.298" v="176" actId="26606"/>
          <ac:spMkLst>
            <pc:docMk/>
            <pc:sldMk cId="1275293265" sldId="2147375753"/>
            <ac:spMk id="19" creationId="{830C66BA-DC22-BD5C-1829-3170CCDD83E8}"/>
          </ac:spMkLst>
        </pc:spChg>
        <pc:spChg chg="add del mod">
          <ac:chgData name="Jana Legendre" userId="41a6c477-b10c-489e-a787-22cdb1b5b4e2" providerId="ADAL" clId="{493550B9-F196-4032-9DD7-312886EBD771}" dt="2024-05-20T13:53:10.298" v="176" actId="26606"/>
          <ac:spMkLst>
            <pc:docMk/>
            <pc:sldMk cId="1275293265" sldId="2147375753"/>
            <ac:spMk id="24" creationId="{22FA2552-AFC8-093B-F79C-E1EF83247543}"/>
          </ac:spMkLst>
        </pc:spChg>
        <pc:picChg chg="add del mod">
          <ac:chgData name="Jana Legendre" userId="41a6c477-b10c-489e-a787-22cdb1b5b4e2" providerId="ADAL" clId="{493550B9-F196-4032-9DD7-312886EBD771}" dt="2024-05-20T13:52:08.871" v="165" actId="478"/>
          <ac:picMkLst>
            <pc:docMk/>
            <pc:sldMk cId="1275293265" sldId="2147375753"/>
            <ac:picMk id="3" creationId="{FA232E7F-F723-A1DA-CED5-C01683613C04}"/>
          </ac:picMkLst>
        </pc:picChg>
        <pc:picChg chg="add mod">
          <ac:chgData name="Jana Legendre" userId="41a6c477-b10c-489e-a787-22cdb1b5b4e2" providerId="ADAL" clId="{493550B9-F196-4032-9DD7-312886EBD771}" dt="2024-05-20T13:53:10.298" v="176" actId="26606"/>
          <ac:picMkLst>
            <pc:docMk/>
            <pc:sldMk cId="1275293265" sldId="2147375753"/>
            <ac:picMk id="5" creationId="{F08E47A4-E4A6-6A22-9DD6-CDB434090BA7}"/>
          </ac:picMkLst>
        </pc:picChg>
      </pc:sldChg>
      <pc:sldChg chg="addSp delSp modSp mod modClrScheme chgLayout">
        <pc:chgData name="Jana Legendre" userId="41a6c477-b10c-489e-a787-22cdb1b5b4e2" providerId="ADAL" clId="{493550B9-F196-4032-9DD7-312886EBD771}" dt="2024-05-31T09:17:22.040" v="930" actId="27636"/>
        <pc:sldMkLst>
          <pc:docMk/>
          <pc:sldMk cId="735613051" sldId="2147376702"/>
        </pc:sldMkLst>
        <pc:spChg chg="mod">
          <ac:chgData name="Jana Legendre" userId="41a6c477-b10c-489e-a787-22cdb1b5b4e2" providerId="ADAL" clId="{493550B9-F196-4032-9DD7-312886EBD771}" dt="2024-05-27T12:55:18.221" v="798" actId="26606"/>
          <ac:spMkLst>
            <pc:docMk/>
            <pc:sldMk cId="735613051" sldId="2147376702"/>
            <ac:spMk id="2" creationId="{59D57765-D786-42D2-AF51-6851BC01D728}"/>
          </ac:spMkLst>
        </pc:spChg>
        <pc:spChg chg="mod ord">
          <ac:chgData name="Jana Legendre" userId="41a6c477-b10c-489e-a787-22cdb1b5b4e2" providerId="ADAL" clId="{493550B9-F196-4032-9DD7-312886EBD771}" dt="2024-05-31T09:17:22.040" v="930" actId="27636"/>
          <ac:spMkLst>
            <pc:docMk/>
            <pc:sldMk cId="735613051" sldId="2147376702"/>
            <ac:spMk id="14" creationId="{CF5EA9A7-1945-A1E8-A349-B49EB20B7E52}"/>
          </ac:spMkLst>
        </pc:spChg>
        <pc:spChg chg="add del mod">
          <ac:chgData name="Jana Legendre" userId="41a6c477-b10c-489e-a787-22cdb1b5b4e2" providerId="ADAL" clId="{493550B9-F196-4032-9DD7-312886EBD771}" dt="2024-05-27T12:54:37.156" v="782" actId="26606"/>
          <ac:spMkLst>
            <pc:docMk/>
            <pc:sldMk cId="735613051" sldId="2147376702"/>
            <ac:spMk id="16" creationId="{ED0BB8E4-4930-161C-BB65-55BC20F3ADDE}"/>
          </ac:spMkLst>
        </pc:spChg>
        <pc:spChg chg="add del mod">
          <ac:chgData name="Jana Legendre" userId="41a6c477-b10c-489e-a787-22cdb1b5b4e2" providerId="ADAL" clId="{493550B9-F196-4032-9DD7-312886EBD771}" dt="2024-05-27T12:54:39.970" v="784" actId="26606"/>
          <ac:spMkLst>
            <pc:docMk/>
            <pc:sldMk cId="735613051" sldId="2147376702"/>
            <ac:spMk id="18" creationId="{F51A7A77-F254-AD1E-600B-E61B81F80DAB}"/>
          </ac:spMkLst>
        </pc:spChg>
        <pc:spChg chg="add mod">
          <ac:chgData name="Jana Legendre" userId="41a6c477-b10c-489e-a787-22cdb1b5b4e2" providerId="ADAL" clId="{493550B9-F196-4032-9DD7-312886EBD771}" dt="2024-05-27T12:53:26.952" v="757" actId="26606"/>
          <ac:spMkLst>
            <pc:docMk/>
            <pc:sldMk cId="735613051" sldId="2147376702"/>
            <ac:spMk id="19" creationId="{E81F9618-65BB-9A0C-37D7-C14CA3CDD3B6}"/>
          </ac:spMkLst>
        </pc:spChg>
        <pc:spChg chg="add del">
          <ac:chgData name="Jana Legendre" userId="41a6c477-b10c-489e-a787-22cdb1b5b4e2" providerId="ADAL" clId="{493550B9-F196-4032-9DD7-312886EBD771}" dt="2024-05-27T12:54:43.182" v="786" actId="26606"/>
          <ac:spMkLst>
            <pc:docMk/>
            <pc:sldMk cId="735613051" sldId="2147376702"/>
            <ac:spMk id="21" creationId="{7E500442-F5AE-A6F2-2FA5-5524F1511886}"/>
          </ac:spMkLst>
        </pc:spChg>
        <pc:spChg chg="add del">
          <ac:chgData name="Jana Legendre" userId="41a6c477-b10c-489e-a787-22cdb1b5b4e2" providerId="ADAL" clId="{493550B9-F196-4032-9DD7-312886EBD771}" dt="2024-05-27T12:54:43.182" v="786" actId="26606"/>
          <ac:spMkLst>
            <pc:docMk/>
            <pc:sldMk cId="735613051" sldId="2147376702"/>
            <ac:spMk id="22" creationId="{1627CA7C-22D5-7B22-3E8A-8AB4F563263B}"/>
          </ac:spMkLst>
        </pc:spChg>
        <pc:spChg chg="add del mod">
          <ac:chgData name="Jana Legendre" userId="41a6c477-b10c-489e-a787-22cdb1b5b4e2" providerId="ADAL" clId="{493550B9-F196-4032-9DD7-312886EBD771}" dt="2024-05-27T12:54:43.680" v="788" actId="26606"/>
          <ac:spMkLst>
            <pc:docMk/>
            <pc:sldMk cId="735613051" sldId="2147376702"/>
            <ac:spMk id="24" creationId="{F51A7A77-F254-AD1E-600B-E61B81F80DAB}"/>
          </ac:spMkLst>
        </pc:spChg>
        <pc:spChg chg="add del">
          <ac:chgData name="Jana Legendre" userId="41a6c477-b10c-489e-a787-22cdb1b5b4e2" providerId="ADAL" clId="{493550B9-F196-4032-9DD7-312886EBD771}" dt="2024-05-27T12:54:47.415" v="790" actId="26606"/>
          <ac:spMkLst>
            <pc:docMk/>
            <pc:sldMk cId="735613051" sldId="2147376702"/>
            <ac:spMk id="26" creationId="{1627CA7C-22D5-7B22-3E8A-8AB4F563263B}"/>
          </ac:spMkLst>
        </pc:spChg>
        <pc:spChg chg="add del">
          <ac:chgData name="Jana Legendre" userId="41a6c477-b10c-489e-a787-22cdb1b5b4e2" providerId="ADAL" clId="{493550B9-F196-4032-9DD7-312886EBD771}" dt="2024-05-27T12:54:47.415" v="790" actId="26606"/>
          <ac:spMkLst>
            <pc:docMk/>
            <pc:sldMk cId="735613051" sldId="2147376702"/>
            <ac:spMk id="27" creationId="{7E500442-F5AE-A6F2-2FA5-5524F1511886}"/>
          </ac:spMkLst>
        </pc:spChg>
        <pc:picChg chg="add mod">
          <ac:chgData name="Jana Legendre" userId="41a6c477-b10c-489e-a787-22cdb1b5b4e2" providerId="ADAL" clId="{493550B9-F196-4032-9DD7-312886EBD771}" dt="2024-05-27T12:55:18.221" v="798" actId="26606"/>
          <ac:picMkLst>
            <pc:docMk/>
            <pc:sldMk cId="735613051" sldId="2147376702"/>
            <ac:picMk id="3" creationId="{0DB8D1FC-078E-9E1D-AC6D-47EED813A403}"/>
          </ac:picMkLst>
        </pc:picChg>
        <pc:picChg chg="add mod">
          <ac:chgData name="Jana Legendre" userId="41a6c477-b10c-489e-a787-22cdb1b5b4e2" providerId="ADAL" clId="{493550B9-F196-4032-9DD7-312886EBD771}" dt="2024-05-27T12:56:20.194" v="810" actId="14826"/>
          <ac:picMkLst>
            <pc:docMk/>
            <pc:sldMk cId="735613051" sldId="2147376702"/>
            <ac:picMk id="5" creationId="{B6E864CE-A58C-628E-97A7-647A328A458D}"/>
          </ac:picMkLst>
        </pc:picChg>
        <pc:picChg chg="add mod">
          <ac:chgData name="Jana Legendre" userId="41a6c477-b10c-489e-a787-22cdb1b5b4e2" providerId="ADAL" clId="{493550B9-F196-4032-9DD7-312886EBD771}" dt="2024-05-27T12:54:05.954" v="772" actId="14100"/>
          <ac:picMkLst>
            <pc:docMk/>
            <pc:sldMk cId="735613051" sldId="2147376702"/>
            <ac:picMk id="7" creationId="{F22CC120-1322-DBE8-14F3-87DA4196CFEA}"/>
          </ac:picMkLst>
        </pc:picChg>
        <pc:picChg chg="del">
          <ac:chgData name="Jana Legendre" userId="41a6c477-b10c-489e-a787-22cdb1b5b4e2" providerId="ADAL" clId="{493550B9-F196-4032-9DD7-312886EBD771}" dt="2024-05-20T14:11:44.636" v="306" actId="478"/>
          <ac:picMkLst>
            <pc:docMk/>
            <pc:sldMk cId="735613051" sldId="2147376702"/>
            <ac:picMk id="20" creationId="{093A4CEB-DCA8-F246-0306-CEF0AF5ED0D3}"/>
          </ac:picMkLst>
        </pc:picChg>
        <pc:picChg chg="del">
          <ac:chgData name="Jana Legendre" userId="41a6c477-b10c-489e-a787-22cdb1b5b4e2" providerId="ADAL" clId="{493550B9-F196-4032-9DD7-312886EBD771}" dt="2024-05-27T12:33:05.770" v="714" actId="478"/>
          <ac:picMkLst>
            <pc:docMk/>
            <pc:sldMk cId="735613051" sldId="2147376702"/>
            <ac:picMk id="23" creationId="{3305E5D5-EE5D-8F0C-DDD4-7064D49B5040}"/>
          </ac:picMkLst>
        </pc:picChg>
      </pc:sldChg>
      <pc:sldChg chg="del">
        <pc:chgData name="Jana Legendre" userId="41a6c477-b10c-489e-a787-22cdb1b5b4e2" providerId="ADAL" clId="{493550B9-F196-4032-9DD7-312886EBD771}" dt="2024-05-20T14:10:50.121" v="303" actId="2696"/>
        <pc:sldMkLst>
          <pc:docMk/>
          <pc:sldMk cId="2252055851" sldId="2147376703"/>
        </pc:sldMkLst>
      </pc:sldChg>
      <pc:sldChg chg="addSp delSp modSp mod">
        <pc:chgData name="Jana Legendre" userId="41a6c477-b10c-489e-a787-22cdb1b5b4e2" providerId="ADAL" clId="{493550B9-F196-4032-9DD7-312886EBD771}" dt="2024-05-27T13:08:41.790" v="883" actId="14100"/>
        <pc:sldMkLst>
          <pc:docMk/>
          <pc:sldMk cId="3767201079" sldId="2147376704"/>
        </pc:sldMkLst>
        <pc:spChg chg="mod">
          <ac:chgData name="Jana Legendre" userId="41a6c477-b10c-489e-a787-22cdb1b5b4e2" providerId="ADAL" clId="{493550B9-F196-4032-9DD7-312886EBD771}" dt="2024-05-20T14:15:18.324" v="476" actId="20577"/>
          <ac:spMkLst>
            <pc:docMk/>
            <pc:sldMk cId="3767201079" sldId="2147376704"/>
            <ac:spMk id="17" creationId="{F45CD4EC-77B9-4B7B-D070-D2F5301199DD}"/>
          </ac:spMkLst>
        </pc:spChg>
        <pc:picChg chg="add mod">
          <ac:chgData name="Jana Legendre" userId="41a6c477-b10c-489e-a787-22cdb1b5b4e2" providerId="ADAL" clId="{493550B9-F196-4032-9DD7-312886EBD771}" dt="2024-05-27T13:08:41.790" v="883" actId="14100"/>
          <ac:picMkLst>
            <pc:docMk/>
            <pc:sldMk cId="3767201079" sldId="2147376704"/>
            <ac:picMk id="2" creationId="{FC365B0B-1D05-E402-639F-1EF04B396FAE}"/>
          </ac:picMkLst>
        </pc:picChg>
        <pc:picChg chg="add del mod modCrop">
          <ac:chgData name="Jana Legendre" userId="41a6c477-b10c-489e-a787-22cdb1b5b4e2" providerId="ADAL" clId="{493550B9-F196-4032-9DD7-312886EBD771}" dt="2024-05-27T13:01:35.321" v="841" actId="478"/>
          <ac:picMkLst>
            <pc:docMk/>
            <pc:sldMk cId="3767201079" sldId="2147376704"/>
            <ac:picMk id="3" creationId="{7C9B3EEE-B552-8177-6F4D-7FF951F09BB6}"/>
          </ac:picMkLst>
        </pc:picChg>
        <pc:picChg chg="add mod modCrop">
          <ac:chgData name="Jana Legendre" userId="41a6c477-b10c-489e-a787-22cdb1b5b4e2" providerId="ADAL" clId="{493550B9-F196-4032-9DD7-312886EBD771}" dt="2024-05-27T13:01:26.926" v="839" actId="732"/>
          <ac:picMkLst>
            <pc:docMk/>
            <pc:sldMk cId="3767201079" sldId="2147376704"/>
            <ac:picMk id="5" creationId="{87DC4260-0E12-1C62-CACD-C5E1FE1E651C}"/>
          </ac:picMkLst>
        </pc:picChg>
        <pc:picChg chg="del">
          <ac:chgData name="Jana Legendre" userId="41a6c477-b10c-489e-a787-22cdb1b5b4e2" providerId="ADAL" clId="{493550B9-F196-4032-9DD7-312886EBD771}" dt="2024-05-20T14:12:48.119" v="319" actId="478"/>
          <ac:picMkLst>
            <pc:docMk/>
            <pc:sldMk cId="3767201079" sldId="2147376704"/>
            <ac:picMk id="7" creationId="{2F202036-B06A-D0B6-D0B2-3974ADE464CF}"/>
          </ac:picMkLst>
        </pc:picChg>
        <pc:picChg chg="add mod modCrop">
          <ac:chgData name="Jana Legendre" userId="41a6c477-b10c-489e-a787-22cdb1b5b4e2" providerId="ADAL" clId="{493550B9-F196-4032-9DD7-312886EBD771}" dt="2024-05-27T13:03:09.606" v="864" actId="732"/>
          <ac:picMkLst>
            <pc:docMk/>
            <pc:sldMk cId="3767201079" sldId="2147376704"/>
            <ac:picMk id="7" creationId="{CB165D7B-5F06-8309-3A68-59D09E5C1B45}"/>
          </ac:picMkLst>
        </pc:picChg>
        <pc:picChg chg="del">
          <ac:chgData name="Jana Legendre" userId="41a6c477-b10c-489e-a787-22cdb1b5b4e2" providerId="ADAL" clId="{493550B9-F196-4032-9DD7-312886EBD771}" dt="2024-05-20T14:12:44.830" v="317" actId="478"/>
          <ac:picMkLst>
            <pc:docMk/>
            <pc:sldMk cId="3767201079" sldId="2147376704"/>
            <ac:picMk id="8" creationId="{58C18C31-4A37-F373-F499-64CA936E3D7C}"/>
          </ac:picMkLst>
        </pc:picChg>
        <pc:picChg chg="add mod">
          <ac:chgData name="Jana Legendre" userId="41a6c477-b10c-489e-a787-22cdb1b5b4e2" providerId="ADAL" clId="{493550B9-F196-4032-9DD7-312886EBD771}" dt="2024-05-27T13:02:35.501" v="854" actId="14100"/>
          <ac:picMkLst>
            <pc:docMk/>
            <pc:sldMk cId="3767201079" sldId="2147376704"/>
            <ac:picMk id="9" creationId="{AB6D7273-CCE8-F30A-64BC-88843ECACBCA}"/>
          </ac:picMkLst>
        </pc:picChg>
      </pc:sldChg>
      <pc:sldChg chg="add del">
        <pc:chgData name="Jana Legendre" userId="41a6c477-b10c-489e-a787-22cdb1b5b4e2" providerId="ADAL" clId="{493550B9-F196-4032-9DD7-312886EBD771}" dt="2024-05-20T13:30:43.803" v="45" actId="47"/>
        <pc:sldMkLst>
          <pc:docMk/>
          <pc:sldMk cId="965820513" sldId="2147376705"/>
        </pc:sldMkLst>
      </pc:sldChg>
      <pc:sldChg chg="modSp add mod modClrScheme chgLayout">
        <pc:chgData name="Jana Legendre" userId="41a6c477-b10c-489e-a787-22cdb1b5b4e2" providerId="ADAL" clId="{493550B9-F196-4032-9DD7-312886EBD771}" dt="2024-05-20T14:28:04.880" v="601" actId="20577"/>
        <pc:sldMkLst>
          <pc:docMk/>
          <pc:sldMk cId="1266426238" sldId="2147376706"/>
        </pc:sldMkLst>
        <pc:spChg chg="mod">
          <ac:chgData name="Jana Legendre" userId="41a6c477-b10c-489e-a787-22cdb1b5b4e2" providerId="ADAL" clId="{493550B9-F196-4032-9DD7-312886EBD771}" dt="2024-05-20T14:28:04.880" v="601" actId="20577"/>
          <ac:spMkLst>
            <pc:docMk/>
            <pc:sldMk cId="1266426238" sldId="2147376706"/>
            <ac:spMk id="3" creationId="{EBDAFFCD-BCCE-7A9B-219C-B31920D7DDF0}"/>
          </ac:spMkLst>
        </pc:spChg>
        <pc:spChg chg="mod">
          <ac:chgData name="Jana Legendre" userId="41a6c477-b10c-489e-a787-22cdb1b5b4e2" providerId="ADAL" clId="{493550B9-F196-4032-9DD7-312886EBD771}" dt="2024-05-20T13:38:57.427" v="107" actId="26606"/>
          <ac:spMkLst>
            <pc:docMk/>
            <pc:sldMk cId="1266426238" sldId="2147376706"/>
            <ac:spMk id="9" creationId="{4B385096-355F-66D9-E506-2A5D4498E75C}"/>
          </ac:spMkLst>
        </pc:spChg>
        <pc:picChg chg="mod">
          <ac:chgData name="Jana Legendre" userId="41a6c477-b10c-489e-a787-22cdb1b5b4e2" providerId="ADAL" clId="{493550B9-F196-4032-9DD7-312886EBD771}" dt="2024-05-20T13:38:57.427" v="107" actId="26606"/>
          <ac:picMkLst>
            <pc:docMk/>
            <pc:sldMk cId="1266426238" sldId="2147376706"/>
            <ac:picMk id="4" creationId="{7859D048-18F2-0EE2-3D65-25CFBEC2F813}"/>
          </ac:picMkLst>
        </pc:picChg>
      </pc:sldChg>
      <pc:sldChg chg="addSp delSp modSp new mod modClrScheme chgLayout">
        <pc:chgData name="Jana Legendre" userId="41a6c477-b10c-489e-a787-22cdb1b5b4e2" providerId="ADAL" clId="{493550B9-F196-4032-9DD7-312886EBD771}" dt="2024-05-27T12:29:26.437" v="681" actId="1076"/>
        <pc:sldMkLst>
          <pc:docMk/>
          <pc:sldMk cId="397167741" sldId="2147376707"/>
        </pc:sldMkLst>
        <pc:spChg chg="mod">
          <ac:chgData name="Jana Legendre" userId="41a6c477-b10c-489e-a787-22cdb1b5b4e2" providerId="ADAL" clId="{493550B9-F196-4032-9DD7-312886EBD771}" dt="2024-05-27T12:28:52.240" v="674" actId="26606"/>
          <ac:spMkLst>
            <pc:docMk/>
            <pc:sldMk cId="397167741" sldId="2147376707"/>
            <ac:spMk id="2" creationId="{398AB3F6-FF47-524D-DA85-81B2AFBBA051}"/>
          </ac:spMkLst>
        </pc:spChg>
        <pc:spChg chg="del">
          <ac:chgData name="Jana Legendre" userId="41a6c477-b10c-489e-a787-22cdb1b5b4e2" providerId="ADAL" clId="{493550B9-F196-4032-9DD7-312886EBD771}" dt="2024-05-27T12:27:11.572" v="635"/>
          <ac:spMkLst>
            <pc:docMk/>
            <pc:sldMk cId="397167741" sldId="2147376707"/>
            <ac:spMk id="3" creationId="{719AB36A-BE74-2745-7123-2BD61EC7B6A2}"/>
          </ac:spMkLst>
        </pc:spChg>
        <pc:spChg chg="del">
          <ac:chgData name="Jana Legendre" userId="41a6c477-b10c-489e-a787-22cdb1b5b4e2" providerId="ADAL" clId="{493550B9-F196-4032-9DD7-312886EBD771}" dt="2024-05-27T12:27:16.151" v="638"/>
          <ac:spMkLst>
            <pc:docMk/>
            <pc:sldMk cId="397167741" sldId="2147376707"/>
            <ac:spMk id="4" creationId="{7B613852-0934-F56A-8DD3-A5031A6E2288}"/>
          </ac:spMkLst>
        </pc:spChg>
        <pc:spChg chg="add del mod">
          <ac:chgData name="Jana Legendre" userId="41a6c477-b10c-489e-a787-22cdb1b5b4e2" providerId="ADAL" clId="{493550B9-F196-4032-9DD7-312886EBD771}" dt="2024-05-27T12:28:52.240" v="674" actId="26606"/>
          <ac:spMkLst>
            <pc:docMk/>
            <pc:sldMk cId="397167741" sldId="2147376707"/>
            <ac:spMk id="14" creationId="{E6F134C5-9C55-2998-5E87-5F8945170FFC}"/>
          </ac:spMkLst>
        </pc:spChg>
        <pc:spChg chg="add del mod">
          <ac:chgData name="Jana Legendre" userId="41a6c477-b10c-489e-a787-22cdb1b5b4e2" providerId="ADAL" clId="{493550B9-F196-4032-9DD7-312886EBD771}" dt="2024-05-27T12:29:07.634" v="675"/>
          <ac:spMkLst>
            <pc:docMk/>
            <pc:sldMk cId="397167741" sldId="2147376707"/>
            <ac:spMk id="19" creationId="{1AB487EC-1257-BC7E-1516-971EC2BDE294}"/>
          </ac:spMkLst>
        </pc:spChg>
        <pc:picChg chg="add mod ord">
          <ac:chgData name="Jana Legendre" userId="41a6c477-b10c-489e-a787-22cdb1b5b4e2" providerId="ADAL" clId="{493550B9-F196-4032-9DD7-312886EBD771}" dt="2024-05-27T12:29:26.437" v="681" actId="1076"/>
          <ac:picMkLst>
            <pc:docMk/>
            <pc:sldMk cId="397167741" sldId="2147376707"/>
            <ac:picMk id="6" creationId="{2D9B4A6F-19EB-E83C-A6A0-56886293BA42}"/>
          </ac:picMkLst>
        </pc:picChg>
        <pc:picChg chg="add del mod">
          <ac:chgData name="Jana Legendre" userId="41a6c477-b10c-489e-a787-22cdb1b5b4e2" providerId="ADAL" clId="{493550B9-F196-4032-9DD7-312886EBD771}" dt="2024-05-27T12:28:39.182" v="673" actId="478"/>
          <ac:picMkLst>
            <pc:docMk/>
            <pc:sldMk cId="397167741" sldId="2147376707"/>
            <ac:picMk id="8" creationId="{E0CC9197-7F9B-E650-26D3-FE41179651EF}"/>
          </ac:picMkLst>
        </pc:picChg>
        <pc:picChg chg="add mod">
          <ac:chgData name="Jana Legendre" userId="41a6c477-b10c-489e-a787-22cdb1b5b4e2" providerId="ADAL" clId="{493550B9-F196-4032-9DD7-312886EBD771}" dt="2024-05-27T12:29:23.729" v="680" actId="1076"/>
          <ac:picMkLst>
            <pc:docMk/>
            <pc:sldMk cId="397167741" sldId="2147376707"/>
            <ac:picMk id="10" creationId="{4A4162C3-CC50-5D4D-AF48-D1F527E5FA65}"/>
          </ac:picMkLst>
        </pc:picChg>
        <pc:picChg chg="add mod">
          <ac:chgData name="Jana Legendre" userId="41a6c477-b10c-489e-a787-22cdb1b5b4e2" providerId="ADAL" clId="{493550B9-F196-4032-9DD7-312886EBD771}" dt="2024-05-27T12:28:52.240" v="674" actId="26606"/>
          <ac:picMkLst>
            <pc:docMk/>
            <pc:sldMk cId="397167741" sldId="2147376707"/>
            <ac:picMk id="12" creationId="{A54A3066-00EC-431C-46AD-9846D67FB25C}"/>
          </ac:picMkLst>
        </pc:picChg>
        <pc:picChg chg="add mod">
          <ac:chgData name="Jana Legendre" userId="41a6c477-b10c-489e-a787-22cdb1b5b4e2" providerId="ADAL" clId="{493550B9-F196-4032-9DD7-312886EBD771}" dt="2024-05-27T12:29:14.679" v="679" actId="14100"/>
          <ac:picMkLst>
            <pc:docMk/>
            <pc:sldMk cId="397167741" sldId="2147376707"/>
            <ac:picMk id="16" creationId="{7A4D4768-2ECE-D2D7-1B52-6C5F60C56404}"/>
          </ac:picMkLst>
        </pc:picChg>
      </pc:sldChg>
    </pc:docChg>
  </pc:docChgLst>
  <pc:docChgLst>
    <pc:chgData name="Jan Kubín" userId="S::jan.kubin@yit.cz::46167948-8e13-4109-9650-bafad4d2a786" providerId="AD" clId="Web-{3F3E30D6-BA22-EC10-FE08-245FA9BA95C9}"/>
    <pc:docChg chg="modSld">
      <pc:chgData name="Jan Kubín" userId="S::jan.kubin@yit.cz::46167948-8e13-4109-9650-bafad4d2a786" providerId="AD" clId="Web-{3F3E30D6-BA22-EC10-FE08-245FA9BA95C9}" dt="2024-05-29T07:27:36.120" v="32" actId="20577"/>
      <pc:docMkLst>
        <pc:docMk/>
      </pc:docMkLst>
      <pc:sldChg chg="modSp">
        <pc:chgData name="Jan Kubín" userId="S::jan.kubin@yit.cz::46167948-8e13-4109-9650-bafad4d2a786" providerId="AD" clId="Web-{3F3E30D6-BA22-EC10-FE08-245FA9BA95C9}" dt="2024-05-29T07:27:36.120" v="32" actId="20577"/>
        <pc:sldMkLst>
          <pc:docMk/>
          <pc:sldMk cId="735613051" sldId="2147376702"/>
        </pc:sldMkLst>
        <pc:spChg chg="mod">
          <ac:chgData name="Jan Kubín" userId="S::jan.kubin@yit.cz::46167948-8e13-4109-9650-bafad4d2a786" providerId="AD" clId="Web-{3F3E30D6-BA22-EC10-FE08-245FA9BA95C9}" dt="2024-05-29T07:27:36.120" v="32" actId="20577"/>
          <ac:spMkLst>
            <pc:docMk/>
            <pc:sldMk cId="735613051" sldId="2147376702"/>
            <ac:spMk id="14" creationId="{CF5EA9A7-1945-A1E8-A349-B49EB20B7E5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F803E-966B-4E54-BA3F-D20B34D0985D}" type="datetimeFigureOut">
              <a:rPr lang="en-GB" smtClean="0"/>
              <a:t>31/05/2024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BF9D1-7EC6-4CDC-992E-B15A553140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248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F9D1-7EC6-4CDC-992E-B15A5531405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45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F9D1-7EC6-4CDC-992E-B15A5531405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702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F9D1-7EC6-4CDC-992E-B15A5531405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642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BF9D1-7EC6-4CDC-992E-B15A5531405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68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4">
            <a:extLst>
              <a:ext uri="{FF2B5EF4-FFF2-40B4-BE49-F238E27FC236}">
                <a16:creationId xmlns:a16="http://schemas.microsoft.com/office/drawing/2014/main" id="{0B8ED8B5-5487-6319-42AF-2F8FB5374F09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10494700" y="467589"/>
            <a:ext cx="1710000" cy="370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AC347B-0FC9-CD79-F81C-79552DF6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799" y="1383527"/>
            <a:ext cx="6974218" cy="3724873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1E6106C-0CB6-1F04-993C-5CB51DDEB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99" y="5407200"/>
            <a:ext cx="7004035" cy="756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0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515118-C83C-AB2B-54D9-F122DCD21FDD}"/>
              </a:ext>
            </a:extLst>
          </p:cNvPr>
          <p:cNvCxnSpPr>
            <a:cxnSpLocks/>
          </p:cNvCxnSpPr>
          <p:nvPr userDrawn="1"/>
        </p:nvCxnSpPr>
        <p:spPr>
          <a:xfrm>
            <a:off x="371475" y="5244506"/>
            <a:ext cx="428003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7361FEE2-00AB-2E5F-BC27-7EA26C30583A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 bwMode="black">
          <a:xfrm>
            <a:off x="427935" y="368300"/>
            <a:ext cx="2070100" cy="56697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200">
                <a:noFill/>
              </a:defRPr>
            </a:lvl1pPr>
          </a:lstStyle>
          <a:p>
            <a:pPr lvl="0"/>
            <a:r>
              <a:rPr lang="en-GB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5829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7000"/>
            <a:ext cx="4194000" cy="29520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953C6-5880-3F39-023E-E7EE1990A2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3F4A41-542C-6913-0FE1-35555CDB7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429000"/>
            <a:ext cx="3564000" cy="1676099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58988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7000"/>
            <a:ext cx="4194000" cy="29520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A6FE323-5DD8-C46C-D9EA-1BFAD4027B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22618" y="0"/>
            <a:ext cx="7871376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156D269-22DF-3D71-559F-2FBE318E840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847085" y="6383605"/>
            <a:ext cx="992490" cy="27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C5977E5-FBD0-224E-1209-8383FDF7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429000"/>
            <a:ext cx="3564000" cy="1676099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60714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4620-45F3-46D0-B426-86869BDB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2EF6A-6238-4767-A094-1130025DE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292226"/>
            <a:ext cx="5617250" cy="4873624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6E2BD-F86C-4846-9508-21B5517E2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292226"/>
            <a:ext cx="5617252" cy="4873624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05ED6-93D1-43DC-ACB8-9053E253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A516-EB7A-4301-AC46-13D9B684B942}" type="datetime1">
              <a:rPr lang="en-GB" noProof="0" smtClean="0"/>
              <a:t>31/05/2024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EF893-0654-456D-94AE-C47DA484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E8695-4718-4A43-AD42-188170AD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65370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 userDrawn="1">
          <p15:clr>
            <a:srgbClr val="FBAE40"/>
          </p15:clr>
        </p15:guide>
        <p15:guide id="2" pos="390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24620-45F3-46D0-B426-86869BDB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2EF6A-6238-4767-A094-1130025DE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0800" y="1292226"/>
            <a:ext cx="5617250" cy="324652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6E2BD-F86C-4846-9508-21B5517E2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292226"/>
            <a:ext cx="5617252" cy="324652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05ED6-93D1-43DC-ACB8-9053E253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9A516-EB7A-4301-AC46-13D9B684B942}" type="datetime1">
              <a:rPr lang="en-GB" noProof="0" smtClean="0"/>
              <a:t>31/05/2024</a:t>
            </a:fld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EF893-0654-456D-94AE-C47DA4840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E8695-4718-4A43-AD42-188170AD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3827AA-A559-FC4F-A480-00791A1757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8301" y="4638675"/>
            <a:ext cx="5619750" cy="15271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03052617-A99B-548C-E84F-1FDF8FB0CC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0" y="4638675"/>
            <a:ext cx="5616574" cy="15271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84565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>
          <p15:clr>
            <a:srgbClr val="FBAE40"/>
          </p15:clr>
        </p15:guide>
        <p15:guide id="2" pos="390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799" y="1337541"/>
            <a:ext cx="5617251" cy="6826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799" y="2063068"/>
            <a:ext cx="5617251" cy="410278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3949" y="1337541"/>
            <a:ext cx="5616575" cy="6826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3949" y="2063068"/>
            <a:ext cx="5616575" cy="4102782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3176-0B16-451F-8AB7-40547D7F4707}" type="datetime1">
              <a:rPr lang="en-GB" noProof="0" smtClean="0"/>
              <a:t>31/05/2024</a:t>
            </a:fld>
            <a:endParaRPr lang="en-GB" noProof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4898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72" userDrawn="1">
          <p15:clr>
            <a:srgbClr val="FBAE40"/>
          </p15:clr>
        </p15:guide>
        <p15:guide id="2" pos="390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2356338"/>
            <a:ext cx="3642400" cy="3809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1600" y="2356338"/>
            <a:ext cx="3621600" cy="3809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45CB6FE-6A7E-480F-BA0B-B2CE237F44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82800" y="2356338"/>
            <a:ext cx="3621600" cy="38095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FBE2B-C81B-4E41-949A-CBDB2AEF374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2CED35-8D30-49F3-A86D-BCD18DC52B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AF3EF6-F3B6-4E56-9682-5C350E94D2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B84E2DB-CAC7-EFB4-8AA4-0F2E3CF9D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0" y="1292728"/>
            <a:ext cx="3646747" cy="935585"/>
          </a:xfrm>
          <a:solidFill>
            <a:schemeClr val="tx2"/>
          </a:solidFill>
        </p:spPr>
        <p:txBody>
          <a:bodyPr lIns="144000" tIns="72000" rIns="144000" bIns="72000" anchor="ctr" anchorCtr="0">
            <a:normAutofit/>
          </a:bodyPr>
          <a:lstStyle>
            <a:lvl1pPr marL="0" indent="0">
              <a:buNone/>
              <a:defRPr sz="1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AC2A180-6F13-DE4D-9AC7-9D8425FB2D01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240418" y="1292225"/>
            <a:ext cx="3640047" cy="935585"/>
          </a:xfrm>
          <a:solidFill>
            <a:schemeClr val="tx2"/>
          </a:solidFill>
        </p:spPr>
        <p:txBody>
          <a:bodyPr lIns="144000" tIns="72000" rIns="144000" bIns="72000" anchor="ctr" anchorCtr="0">
            <a:normAutofit/>
          </a:bodyPr>
          <a:lstStyle>
            <a:lvl1pPr marL="0" indent="0">
              <a:buNone/>
              <a:defRPr sz="1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DA2A9F2-4B9A-45BA-5674-6F63C3276247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184232" y="1292225"/>
            <a:ext cx="3640047" cy="935585"/>
          </a:xfrm>
          <a:solidFill>
            <a:schemeClr val="tx2"/>
          </a:solidFill>
        </p:spPr>
        <p:txBody>
          <a:bodyPr lIns="144000" tIns="72000" rIns="144000" bIns="72000" anchor="ctr" anchorCtr="0">
            <a:normAutofit/>
          </a:bodyPr>
          <a:lstStyle>
            <a:lvl1pPr marL="0" indent="0">
              <a:buNone/>
              <a:defRPr sz="1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02696209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0BB414-78B8-449F-B2B9-6F752C2558F4}"/>
              </a:ext>
            </a:extLst>
          </p:cNvPr>
          <p:cNvSpPr/>
          <p:nvPr/>
        </p:nvSpPr>
        <p:spPr bwMode="hidden">
          <a:xfrm>
            <a:off x="0" y="5347446"/>
            <a:ext cx="12191999" cy="81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EBB40B-60A4-47A6-A777-81C236BD6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799" y="5508000"/>
            <a:ext cx="5630989" cy="542943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DD683B5-2B83-4DAA-B666-8F9E6EF7BC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0029" y="5508000"/>
            <a:ext cx="5590496" cy="542943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FBE2B-C81B-4E41-949A-CBDB2AEF374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2CED35-8D30-49F3-A86D-BCD18DC52B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AF3EF6-F3B6-4E56-9682-5C350E94D2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9512E11-A65E-092C-0F6A-7F1A43499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799" y="1337541"/>
            <a:ext cx="5617251" cy="6826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177F290-9A65-32FA-AD50-739EAD8F9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0799" y="2063068"/>
            <a:ext cx="5617251" cy="319057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EEE1DEE0-9AEB-E9C6-0538-FB153B42D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3949" y="1337541"/>
            <a:ext cx="5616575" cy="6826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0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30DCDF5-E53A-234D-A9BE-4A97AA5FD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49" y="2063068"/>
            <a:ext cx="5616575" cy="319057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9030781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D0BB414-78B8-449F-B2B9-6F752C2558F4}"/>
              </a:ext>
            </a:extLst>
          </p:cNvPr>
          <p:cNvSpPr/>
          <p:nvPr/>
        </p:nvSpPr>
        <p:spPr bwMode="hidden">
          <a:xfrm>
            <a:off x="0" y="5347446"/>
            <a:ext cx="12191999" cy="81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339285"/>
            <a:ext cx="3621600" cy="68262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2084339"/>
            <a:ext cx="3621600" cy="31224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EBB40B-60A4-47A6-A777-81C236BD69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800" y="5508000"/>
            <a:ext cx="3621600" cy="542943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51600" y="1339285"/>
            <a:ext cx="3621600" cy="68262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51600" y="2084339"/>
            <a:ext cx="3621600" cy="31224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DD683B5-2B83-4DAA-B666-8F9E6EF7BC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51600" y="5508000"/>
            <a:ext cx="3621600" cy="542943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1D5A3E2-3533-48F1-9D09-4C7F891047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2800" y="1339285"/>
            <a:ext cx="3621600" cy="682625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45CB6FE-6A7E-480F-BA0B-B2CE237F44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82800" y="2084339"/>
            <a:ext cx="3621600" cy="312245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C2109684-4E6D-4E3B-8F42-1B8F914B47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2800" y="5486410"/>
            <a:ext cx="3621600" cy="542943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none" baseline="0">
                <a:solidFill>
                  <a:schemeClr val="bg1"/>
                </a:solidFill>
              </a:defRPr>
            </a:lvl1pPr>
            <a:lvl2pPr marL="457189" indent="0">
              <a:buNone/>
              <a:defRPr b="1">
                <a:solidFill>
                  <a:schemeClr val="bg1"/>
                </a:solidFill>
              </a:defRPr>
            </a:lvl2pPr>
            <a:lvl3pPr marL="914377" indent="0">
              <a:buNone/>
              <a:defRPr b="1">
                <a:solidFill>
                  <a:schemeClr val="bg1"/>
                </a:solidFill>
              </a:defRPr>
            </a:lvl3pPr>
            <a:lvl4pPr marL="1371566" indent="0">
              <a:buNone/>
              <a:defRPr b="1">
                <a:solidFill>
                  <a:schemeClr val="bg1"/>
                </a:solidFill>
              </a:defRPr>
            </a:lvl4pPr>
            <a:lvl5pPr marL="182875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FBE2B-C81B-4E41-949A-CBDB2AEF374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2CED35-8D30-49F3-A86D-BCD18DC52BD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7AF3EF6-F3B6-4E56-9682-5C350E94D21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533013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1292225"/>
            <a:ext cx="3711600" cy="487362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359600" y="1292225"/>
            <a:ext cx="7462800" cy="4873626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7E4EB-FE93-478D-8784-87C4023C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noProof="0"/>
              <a:t>Kliknutím lze upravit styl.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673528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9" y="367199"/>
            <a:ext cx="5724000" cy="833447"/>
          </a:xfrm>
        </p:spPr>
        <p:txBody>
          <a:bodyPr/>
          <a:lstStyle/>
          <a:p>
            <a:pPr lvl="0"/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03950" y="367200"/>
            <a:ext cx="5614850" cy="579865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1292225"/>
            <a:ext cx="5617250" cy="4876832"/>
          </a:xfrm>
        </p:spPr>
        <p:txBody>
          <a:bodyPr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2EB765-DCDF-4A28-B65C-D21C089080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33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84" userDrawn="1">
          <p15:clr>
            <a:srgbClr val="FBAE40"/>
          </p15:clr>
        </p15:guide>
        <p15:guide id="2" orient="horz" pos="755">
          <p15:clr>
            <a:srgbClr val="FBAE40"/>
          </p15:clr>
        </p15:guide>
        <p15:guide id="3" pos="3772" userDrawn="1">
          <p15:clr>
            <a:srgbClr val="FBAE40"/>
          </p15:clr>
        </p15:guide>
        <p15:guide id="4" pos="390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00" y="1292224"/>
            <a:ext cx="11448000" cy="4873625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A370C-3CE3-48E1-A358-A08C326AFFF4}" type="datetime1">
              <a:rPr lang="en-GB" noProof="0" smtClean="0"/>
              <a:t>31/05/2024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2704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Content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99" y="367199"/>
            <a:ext cx="5724000" cy="833447"/>
          </a:xfrm>
        </p:spPr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203950" y="367200"/>
            <a:ext cx="5614850" cy="4238051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800" y="1292225"/>
            <a:ext cx="5617250" cy="4876832"/>
          </a:xfrm>
        </p:spPr>
        <p:txBody>
          <a:bodyPr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2EB765-DCDF-4A28-B65C-D21C089080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75E82-1AC3-CBD0-7AE3-BB09E45317D6}"/>
              </a:ext>
            </a:extLst>
          </p:cNvPr>
          <p:cNvSpPr/>
          <p:nvPr userDrawn="1"/>
        </p:nvSpPr>
        <p:spPr bwMode="hidden">
          <a:xfrm>
            <a:off x="6203950" y="4605250"/>
            <a:ext cx="5616575" cy="15605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BF4EE-6BC7-873D-F3AF-0E708BB9D1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5401" y="4788000"/>
            <a:ext cx="5124999" cy="11628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2806427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orient="horz" pos="755">
          <p15:clr>
            <a:srgbClr val="FBAE40"/>
          </p15:clr>
        </p15:guide>
        <p15:guide id="3" pos="3772">
          <p15:clr>
            <a:srgbClr val="FBAE40"/>
          </p15:clr>
        </p15:guide>
        <p15:guide id="4" pos="390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Content 1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56A0E5E-E4D8-4FB5-B05D-662DF8607B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10648800" y="6152400"/>
            <a:ext cx="1422000" cy="734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en-GB" noProof="0"/>
              <a:t>Muokkaa tekstin perustyylejä napsauttamalla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060E9-E7B6-B86E-F51B-62A8F23A8D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8300" y="1292224"/>
            <a:ext cx="3909502" cy="4873625"/>
          </a:xfrm>
        </p:spPr>
        <p:txBody>
          <a:bodyPr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73478F8C-1E57-7740-F6D1-DDC668296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8300"/>
            <a:ext cx="11448000" cy="828674"/>
          </a:xfrm>
        </p:spPr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8960664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ontent 1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8925" y="1292225"/>
            <a:ext cx="3711600" cy="4873626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8300" y="1292225"/>
            <a:ext cx="7462800" cy="4873626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67E4EB-FE93-478D-8784-87C4023C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978621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77">
          <p15:clr>
            <a:srgbClr val="FBAE40"/>
          </p15:clr>
        </p15:guide>
        <p15:guide id="2" orient="horz" pos="75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950" y="367199"/>
            <a:ext cx="5618450" cy="831363"/>
          </a:xfrm>
        </p:spPr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0" y="1292224"/>
            <a:ext cx="5618450" cy="4873625"/>
          </a:xfrm>
        </p:spPr>
        <p:txBody>
          <a:bodyPr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0122" y="368300"/>
            <a:ext cx="5617928" cy="5797550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0BB084-2A2B-4871-A14C-26EC7EB9E6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6283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2" orient="horz" pos="755">
          <p15:clr>
            <a:srgbClr val="FBAE40"/>
          </p15:clr>
        </p15:guide>
        <p15:guide id="3" pos="3908" userDrawn="1">
          <p15:clr>
            <a:srgbClr val="FBAE40"/>
          </p15:clr>
        </p15:guide>
        <p15:guide id="4" pos="3772" userDrawn="1">
          <p15:clr>
            <a:srgbClr val="FBAE40"/>
          </p15:clr>
        </p15:guide>
        <p15:guide id="5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Conten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950" y="367199"/>
            <a:ext cx="5616575" cy="833447"/>
          </a:xfrm>
        </p:spPr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8300" y="367200"/>
            <a:ext cx="5614850" cy="4238051"/>
          </a:xfrm>
          <a:noFill/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1" y="1292225"/>
            <a:ext cx="5617250" cy="4876832"/>
          </a:xfrm>
        </p:spPr>
        <p:txBody>
          <a:bodyPr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2EB765-DCDF-4A28-B65C-D21C089080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75E82-1AC3-CBD0-7AE3-BB09E45317D6}"/>
              </a:ext>
            </a:extLst>
          </p:cNvPr>
          <p:cNvSpPr/>
          <p:nvPr userDrawn="1"/>
        </p:nvSpPr>
        <p:spPr bwMode="hidden">
          <a:xfrm>
            <a:off x="368300" y="4605250"/>
            <a:ext cx="5616575" cy="15605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BF4EE-6BC7-873D-F3AF-0E708BB9D1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751" y="4788000"/>
            <a:ext cx="5124999" cy="116280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7369904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884">
          <p15:clr>
            <a:srgbClr val="FBAE40"/>
          </p15:clr>
        </p15:guide>
        <p15:guide id="2" orient="horz" pos="755">
          <p15:clr>
            <a:srgbClr val="FBAE40"/>
          </p15:clr>
        </p15:guide>
        <p15:guide id="3" pos="3772">
          <p15:clr>
            <a:srgbClr val="FBAE40"/>
          </p15:clr>
        </p15:guide>
        <p15:guide id="4" pos="39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and Content 2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56A0E5E-E4D8-4FB5-B05D-662DF8607B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10648800" y="6152400"/>
            <a:ext cx="1422000" cy="734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en-GB" noProof="0"/>
              <a:t>Muokkaa tekstin perustyylejä napsauttamalla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060E9-E7B6-B86E-F51B-62A8F23A8D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11023" y="1292224"/>
            <a:ext cx="3909502" cy="4873625"/>
          </a:xfrm>
        </p:spPr>
        <p:txBody>
          <a:bodyPr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73478F8C-1E57-7740-F6D1-DDC668296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8300"/>
            <a:ext cx="11448000" cy="828674"/>
          </a:xfrm>
        </p:spPr>
        <p:txBody>
          <a:bodyPr/>
          <a:lstStyle>
            <a:lvl1pPr algn="r"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855536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 bwMode="ltGray">
          <a:xfrm>
            <a:off x="368300" y="1292225"/>
            <a:ext cx="5659811" cy="23653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noProof="0"/>
          </a:p>
        </p:txBody>
      </p:sp>
      <p:sp>
        <p:nvSpPr>
          <p:cNvPr id="49" name="Rectangle 48"/>
          <p:cNvSpPr/>
          <p:nvPr/>
        </p:nvSpPr>
        <p:spPr bwMode="ltGray">
          <a:xfrm>
            <a:off x="6163887" y="1292225"/>
            <a:ext cx="5669337" cy="2365376"/>
          </a:xfrm>
          <a:prstGeom prst="rect">
            <a:avLst/>
          </a:prstGeom>
          <a:solidFill>
            <a:srgbClr val="8CA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noProof="0"/>
          </a:p>
        </p:txBody>
      </p:sp>
      <p:sp>
        <p:nvSpPr>
          <p:cNvPr id="50" name="Rectangle 49"/>
          <p:cNvSpPr/>
          <p:nvPr/>
        </p:nvSpPr>
        <p:spPr bwMode="ltGray">
          <a:xfrm>
            <a:off x="368300" y="3788184"/>
            <a:ext cx="5659810" cy="2368800"/>
          </a:xfrm>
          <a:prstGeom prst="rect">
            <a:avLst/>
          </a:prstGeom>
          <a:solidFill>
            <a:schemeClr val="accent4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noProof="0"/>
          </a:p>
        </p:txBody>
      </p:sp>
      <p:sp>
        <p:nvSpPr>
          <p:cNvPr id="51" name="Rectangle 50"/>
          <p:cNvSpPr/>
          <p:nvPr/>
        </p:nvSpPr>
        <p:spPr bwMode="ltGray">
          <a:xfrm>
            <a:off x="6163886" y="3788184"/>
            <a:ext cx="5669337" cy="2368800"/>
          </a:xfrm>
          <a:prstGeom prst="rect">
            <a:avLst/>
          </a:prstGeom>
          <a:solidFill>
            <a:schemeClr val="accent4">
              <a:alpha val="2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noProof="0"/>
          </a:p>
        </p:txBody>
      </p:sp>
      <p:sp>
        <p:nvSpPr>
          <p:cNvPr id="53" name="Rectangle 52"/>
          <p:cNvSpPr/>
          <p:nvPr userDrawn="1"/>
        </p:nvSpPr>
        <p:spPr bwMode="white">
          <a:xfrm>
            <a:off x="5088314" y="2729594"/>
            <a:ext cx="2015372" cy="20153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noProof="0"/>
          </a:p>
        </p:txBody>
      </p:sp>
      <p:sp>
        <p:nvSpPr>
          <p:cNvPr id="55" name="Text Placeholder 54"/>
          <p:cNvSpPr>
            <a:spLocks noGrp="1"/>
          </p:cNvSpPr>
          <p:nvPr userDrawn="1">
            <p:ph type="body" sz="quarter" idx="13"/>
          </p:nvPr>
        </p:nvSpPr>
        <p:spPr>
          <a:xfrm>
            <a:off x="5087938" y="2729834"/>
            <a:ext cx="2013253" cy="201453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7" name="Text Placeholder 56"/>
          <p:cNvSpPr>
            <a:spLocks noGrp="1"/>
          </p:cNvSpPr>
          <p:nvPr userDrawn="1">
            <p:ph type="body" sz="quarter" idx="14"/>
          </p:nvPr>
        </p:nvSpPr>
        <p:spPr>
          <a:xfrm>
            <a:off x="469900" y="1407695"/>
            <a:ext cx="4508500" cy="2109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58" name="Text Placeholder 56"/>
          <p:cNvSpPr>
            <a:spLocks noGrp="1"/>
          </p:cNvSpPr>
          <p:nvPr userDrawn="1">
            <p:ph type="body" sz="quarter" idx="15"/>
          </p:nvPr>
        </p:nvSpPr>
        <p:spPr>
          <a:xfrm>
            <a:off x="469900" y="3910262"/>
            <a:ext cx="4508500" cy="21285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59" name="Text Placeholder 56"/>
          <p:cNvSpPr>
            <a:spLocks noGrp="1"/>
          </p:cNvSpPr>
          <p:nvPr userDrawn="1">
            <p:ph type="body" sz="quarter" idx="16"/>
          </p:nvPr>
        </p:nvSpPr>
        <p:spPr>
          <a:xfrm>
            <a:off x="7226300" y="1407695"/>
            <a:ext cx="4508500" cy="21098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60" name="Text Placeholder 56"/>
          <p:cNvSpPr>
            <a:spLocks noGrp="1"/>
          </p:cNvSpPr>
          <p:nvPr userDrawn="1">
            <p:ph type="body" sz="quarter" idx="17"/>
          </p:nvPr>
        </p:nvSpPr>
        <p:spPr>
          <a:xfrm>
            <a:off x="7226300" y="3910262"/>
            <a:ext cx="4508500" cy="212858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2FF7D-608E-4E03-BC08-F5DCB0B09094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1D55-3552-4B54-8871-986F2743032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03FF4-5EDA-4A94-B337-08C6CF44AEAE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4F62FAB-BBD0-450A-BEC6-9F276AD0E4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E06C1C8-F2F2-1C3A-51E4-99C5299F3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8300"/>
            <a:ext cx="11448000" cy="828674"/>
          </a:xfrm>
        </p:spPr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067386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ly pl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49787" y="1292224"/>
            <a:ext cx="5670738" cy="2409757"/>
          </a:xfrm>
          <a:prstGeom prst="rect">
            <a:avLst/>
          </a:prstGeom>
          <a:solidFill>
            <a:srgbClr val="A9B4BB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11" name="Rectangle 10"/>
          <p:cNvSpPr/>
          <p:nvPr/>
        </p:nvSpPr>
        <p:spPr>
          <a:xfrm>
            <a:off x="6149787" y="3777377"/>
            <a:ext cx="5670738" cy="2388473"/>
          </a:xfrm>
          <a:prstGeom prst="rect">
            <a:avLst/>
          </a:prstGeom>
          <a:solidFill>
            <a:srgbClr val="A9B4BB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7" name="Rectangle 6"/>
          <p:cNvSpPr/>
          <p:nvPr/>
        </p:nvSpPr>
        <p:spPr>
          <a:xfrm>
            <a:off x="371475" y="3777377"/>
            <a:ext cx="5688667" cy="2388473"/>
          </a:xfrm>
          <a:prstGeom prst="rect">
            <a:avLst/>
          </a:prstGeom>
          <a:solidFill>
            <a:srgbClr val="A9B4BB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6" name="Rectangle 5"/>
          <p:cNvSpPr/>
          <p:nvPr/>
        </p:nvSpPr>
        <p:spPr>
          <a:xfrm>
            <a:off x="371475" y="1292224"/>
            <a:ext cx="5688667" cy="2409757"/>
          </a:xfrm>
          <a:prstGeom prst="rect">
            <a:avLst/>
          </a:prstGeom>
          <a:solidFill>
            <a:srgbClr val="A9B4BB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grpSp>
        <p:nvGrpSpPr>
          <p:cNvPr id="88" name="Graphic 85">
            <a:extLst>
              <a:ext uri="{FF2B5EF4-FFF2-40B4-BE49-F238E27FC236}">
                <a16:creationId xmlns:a16="http://schemas.microsoft.com/office/drawing/2014/main" id="{49F753E6-D380-7BEA-A44D-C933BEE2C087}"/>
              </a:ext>
            </a:extLst>
          </p:cNvPr>
          <p:cNvGrpSpPr/>
          <p:nvPr/>
        </p:nvGrpSpPr>
        <p:grpSpPr>
          <a:xfrm>
            <a:off x="6148417" y="2604366"/>
            <a:ext cx="1098222" cy="1098222"/>
            <a:chOff x="6122342" y="2574880"/>
            <a:chExt cx="1098222" cy="1098222"/>
          </a:xfrm>
        </p:grpSpPr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8978B34F-AD06-9435-36A3-20B7E13754D6}"/>
                </a:ext>
              </a:extLst>
            </p:cNvPr>
            <p:cNvSpPr/>
            <p:nvPr/>
          </p:nvSpPr>
          <p:spPr>
            <a:xfrm>
              <a:off x="6122342" y="3123537"/>
              <a:ext cx="1098222" cy="549565"/>
            </a:xfrm>
            <a:custGeom>
              <a:avLst/>
              <a:gdLst>
                <a:gd name="connsiteX0" fmla="*/ 951066 w 1098222"/>
                <a:gd name="connsiteY0" fmla="*/ 0 h 549565"/>
                <a:gd name="connsiteX1" fmla="*/ 1098223 w 1098222"/>
                <a:gd name="connsiteY1" fmla="*/ 549565 h 549565"/>
                <a:gd name="connsiteX2" fmla="*/ 0 w 1098222"/>
                <a:gd name="connsiteY2" fmla="*/ 549565 h 549565"/>
                <a:gd name="connsiteX3" fmla="*/ 951066 w 1098222"/>
                <a:gd name="connsiteY3" fmla="*/ 0 h 54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222" h="549565">
                  <a:moveTo>
                    <a:pt x="951066" y="0"/>
                  </a:moveTo>
                  <a:cubicBezTo>
                    <a:pt x="1044628" y="161690"/>
                    <a:pt x="1098223" y="348815"/>
                    <a:pt x="1098223" y="549565"/>
                  </a:cubicBezTo>
                  <a:lnTo>
                    <a:pt x="0" y="549565"/>
                  </a:lnTo>
                  <a:lnTo>
                    <a:pt x="951066" y="0"/>
                  </a:lnTo>
                  <a:close/>
                </a:path>
              </a:pathLst>
            </a:custGeom>
            <a:solidFill>
              <a:srgbClr val="526A75"/>
            </a:solidFill>
            <a:ln w="90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CA91A6A5-46D7-CCC7-530D-FFC8AD7F8D0C}"/>
                </a:ext>
              </a:extLst>
            </p:cNvPr>
            <p:cNvSpPr/>
            <p:nvPr/>
          </p:nvSpPr>
          <p:spPr>
            <a:xfrm>
              <a:off x="6122342" y="2722036"/>
              <a:ext cx="951066" cy="951066"/>
            </a:xfrm>
            <a:custGeom>
              <a:avLst/>
              <a:gdLst>
                <a:gd name="connsiteX0" fmla="*/ 549565 w 951066"/>
                <a:gd name="connsiteY0" fmla="*/ 0 h 951066"/>
                <a:gd name="connsiteX1" fmla="*/ 951066 w 951066"/>
                <a:gd name="connsiteY1" fmla="*/ 402409 h 951066"/>
                <a:gd name="connsiteX2" fmla="*/ 0 w 951066"/>
                <a:gd name="connsiteY2" fmla="*/ 951066 h 951066"/>
                <a:gd name="connsiteX3" fmla="*/ 549565 w 951066"/>
                <a:gd name="connsiteY3" fmla="*/ 0 h 95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1066" h="951066">
                  <a:moveTo>
                    <a:pt x="549565" y="0"/>
                  </a:moveTo>
                  <a:cubicBezTo>
                    <a:pt x="711256" y="93562"/>
                    <a:pt x="851145" y="228910"/>
                    <a:pt x="951066" y="402409"/>
                  </a:cubicBezTo>
                  <a:lnTo>
                    <a:pt x="0" y="951066"/>
                  </a:lnTo>
                  <a:lnTo>
                    <a:pt x="549565" y="0"/>
                  </a:lnTo>
                  <a:close/>
                </a:path>
              </a:pathLst>
            </a:custGeom>
            <a:solidFill>
              <a:srgbClr val="3E5864"/>
            </a:solidFill>
            <a:ln w="90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3CFFFBD6-C473-05A0-0CB7-1FE42E95D6A7}"/>
                </a:ext>
              </a:extLst>
            </p:cNvPr>
            <p:cNvSpPr/>
            <p:nvPr/>
          </p:nvSpPr>
          <p:spPr>
            <a:xfrm>
              <a:off x="6122342" y="2574880"/>
              <a:ext cx="548657" cy="1098222"/>
            </a:xfrm>
            <a:custGeom>
              <a:avLst/>
              <a:gdLst>
                <a:gd name="connsiteX0" fmla="*/ 0 w 548657"/>
                <a:gd name="connsiteY0" fmla="*/ 0 h 1098222"/>
                <a:gd name="connsiteX1" fmla="*/ 548657 w 548657"/>
                <a:gd name="connsiteY1" fmla="*/ 147156 h 1098222"/>
                <a:gd name="connsiteX2" fmla="*/ 0 w 548657"/>
                <a:gd name="connsiteY2" fmla="*/ 1098222 h 1098222"/>
                <a:gd name="connsiteX3" fmla="*/ 0 w 548657"/>
                <a:gd name="connsiteY3" fmla="*/ 0 h 10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57" h="1098222">
                  <a:moveTo>
                    <a:pt x="0" y="0"/>
                  </a:moveTo>
                  <a:cubicBezTo>
                    <a:pt x="186216" y="0"/>
                    <a:pt x="376066" y="47235"/>
                    <a:pt x="548657" y="147156"/>
                  </a:cubicBezTo>
                  <a:lnTo>
                    <a:pt x="0" y="1098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4754"/>
            </a:solidFill>
            <a:ln w="90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92" name="Graphic 85">
            <a:extLst>
              <a:ext uri="{FF2B5EF4-FFF2-40B4-BE49-F238E27FC236}">
                <a16:creationId xmlns:a16="http://schemas.microsoft.com/office/drawing/2014/main" id="{9D72031D-6E8F-FB48-CC3C-DFDADFCC83CE}"/>
              </a:ext>
            </a:extLst>
          </p:cNvPr>
          <p:cNvGrpSpPr/>
          <p:nvPr/>
        </p:nvGrpSpPr>
        <p:grpSpPr>
          <a:xfrm>
            <a:off x="6150684" y="3777577"/>
            <a:ext cx="1099130" cy="1099130"/>
            <a:chOff x="6121434" y="3720337"/>
            <a:chExt cx="1099130" cy="1099130"/>
          </a:xfrm>
        </p:grpSpPr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33E84A29-5A60-24C2-C212-BCBAD03B1863}"/>
                </a:ext>
              </a:extLst>
            </p:cNvPr>
            <p:cNvSpPr/>
            <p:nvPr/>
          </p:nvSpPr>
          <p:spPr>
            <a:xfrm>
              <a:off x="6121434" y="3721246"/>
              <a:ext cx="549565" cy="1098222"/>
            </a:xfrm>
            <a:custGeom>
              <a:avLst/>
              <a:gdLst>
                <a:gd name="connsiteX0" fmla="*/ 549565 w 549565"/>
                <a:gd name="connsiteY0" fmla="*/ 951066 h 1098222"/>
                <a:gd name="connsiteX1" fmla="*/ 0 w 549565"/>
                <a:gd name="connsiteY1" fmla="*/ 1098222 h 1098222"/>
                <a:gd name="connsiteX2" fmla="*/ 0 w 549565"/>
                <a:gd name="connsiteY2" fmla="*/ 0 h 1098222"/>
                <a:gd name="connsiteX3" fmla="*/ 549565 w 549565"/>
                <a:gd name="connsiteY3" fmla="*/ 951066 h 10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565" h="1098222">
                  <a:moveTo>
                    <a:pt x="549565" y="951066"/>
                  </a:moveTo>
                  <a:cubicBezTo>
                    <a:pt x="387875" y="1044628"/>
                    <a:pt x="200750" y="1098222"/>
                    <a:pt x="0" y="1098222"/>
                  </a:cubicBezTo>
                  <a:lnTo>
                    <a:pt x="0" y="0"/>
                  </a:lnTo>
                  <a:lnTo>
                    <a:pt x="549565" y="951066"/>
                  </a:lnTo>
                  <a:close/>
                </a:path>
              </a:pathLst>
            </a:custGeom>
            <a:solidFill>
              <a:srgbClr val="BFE1F2"/>
            </a:solidFill>
            <a:ln w="90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635439C5-BDE0-0F94-3447-633437E6913B}"/>
                </a:ext>
              </a:extLst>
            </p:cNvPr>
            <p:cNvSpPr/>
            <p:nvPr/>
          </p:nvSpPr>
          <p:spPr>
            <a:xfrm>
              <a:off x="6122342" y="3720337"/>
              <a:ext cx="951066" cy="951066"/>
            </a:xfrm>
            <a:custGeom>
              <a:avLst/>
              <a:gdLst>
                <a:gd name="connsiteX0" fmla="*/ 951066 w 951066"/>
                <a:gd name="connsiteY0" fmla="*/ 549565 h 951066"/>
                <a:gd name="connsiteX1" fmla="*/ 548657 w 951066"/>
                <a:gd name="connsiteY1" fmla="*/ 951066 h 951066"/>
                <a:gd name="connsiteX2" fmla="*/ 0 w 951066"/>
                <a:gd name="connsiteY2" fmla="*/ 0 h 951066"/>
                <a:gd name="connsiteX3" fmla="*/ 951066 w 951066"/>
                <a:gd name="connsiteY3" fmla="*/ 549565 h 95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1066" h="951066">
                  <a:moveTo>
                    <a:pt x="951066" y="549565"/>
                  </a:moveTo>
                  <a:cubicBezTo>
                    <a:pt x="857504" y="711256"/>
                    <a:pt x="722156" y="851145"/>
                    <a:pt x="548657" y="951066"/>
                  </a:cubicBezTo>
                  <a:lnTo>
                    <a:pt x="0" y="0"/>
                  </a:lnTo>
                  <a:lnTo>
                    <a:pt x="951066" y="549565"/>
                  </a:lnTo>
                  <a:close/>
                </a:path>
              </a:pathLst>
            </a:custGeom>
            <a:solidFill>
              <a:srgbClr val="7EC4E5"/>
            </a:solidFill>
            <a:ln w="90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C2467F85-7CBA-7E32-4416-7DB956B28439}"/>
                </a:ext>
              </a:extLst>
            </p:cNvPr>
            <p:cNvSpPr/>
            <p:nvPr/>
          </p:nvSpPr>
          <p:spPr>
            <a:xfrm>
              <a:off x="6122342" y="3721246"/>
              <a:ext cx="1098222" cy="548656"/>
            </a:xfrm>
            <a:custGeom>
              <a:avLst/>
              <a:gdLst>
                <a:gd name="connsiteX0" fmla="*/ 1098223 w 1098222"/>
                <a:gd name="connsiteY0" fmla="*/ 0 h 548656"/>
                <a:gd name="connsiteX1" fmla="*/ 951066 w 1098222"/>
                <a:gd name="connsiteY1" fmla="*/ 548657 h 548656"/>
                <a:gd name="connsiteX2" fmla="*/ 0 w 1098222"/>
                <a:gd name="connsiteY2" fmla="*/ 0 h 548656"/>
                <a:gd name="connsiteX3" fmla="*/ 1098223 w 1098222"/>
                <a:gd name="connsiteY3" fmla="*/ 0 h 5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222" h="548656">
                  <a:moveTo>
                    <a:pt x="1098223" y="0"/>
                  </a:moveTo>
                  <a:cubicBezTo>
                    <a:pt x="1098223" y="186216"/>
                    <a:pt x="1050987" y="376066"/>
                    <a:pt x="951066" y="548657"/>
                  </a:cubicBezTo>
                  <a:lnTo>
                    <a:pt x="0" y="0"/>
                  </a:lnTo>
                  <a:lnTo>
                    <a:pt x="1098223" y="0"/>
                  </a:lnTo>
                  <a:close/>
                </a:path>
              </a:pathLst>
            </a:custGeom>
            <a:solidFill>
              <a:srgbClr val="009FDA"/>
            </a:solidFill>
            <a:ln w="90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96" name="Graphic 85">
            <a:extLst>
              <a:ext uri="{FF2B5EF4-FFF2-40B4-BE49-F238E27FC236}">
                <a16:creationId xmlns:a16="http://schemas.microsoft.com/office/drawing/2014/main" id="{400BDA4B-A8BD-B406-2414-8801435FCAB0}"/>
              </a:ext>
            </a:extLst>
          </p:cNvPr>
          <p:cNvGrpSpPr/>
          <p:nvPr/>
        </p:nvGrpSpPr>
        <p:grpSpPr>
          <a:xfrm>
            <a:off x="4959373" y="3778486"/>
            <a:ext cx="1098222" cy="1098222"/>
            <a:chOff x="4972343" y="3721246"/>
            <a:chExt cx="1098222" cy="1098222"/>
          </a:xfrm>
        </p:grpSpPr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330DFB9E-1FAF-96A3-6756-8CC2FA9A9274}"/>
                </a:ext>
              </a:extLst>
            </p:cNvPr>
            <p:cNvSpPr/>
            <p:nvPr/>
          </p:nvSpPr>
          <p:spPr>
            <a:xfrm>
              <a:off x="4972343" y="3721246"/>
              <a:ext cx="1098222" cy="548656"/>
            </a:xfrm>
            <a:custGeom>
              <a:avLst/>
              <a:gdLst>
                <a:gd name="connsiteX0" fmla="*/ 147156 w 1098222"/>
                <a:gd name="connsiteY0" fmla="*/ 548657 h 548656"/>
                <a:gd name="connsiteX1" fmla="*/ 0 w 1098222"/>
                <a:gd name="connsiteY1" fmla="*/ 0 h 548656"/>
                <a:gd name="connsiteX2" fmla="*/ 1098222 w 1098222"/>
                <a:gd name="connsiteY2" fmla="*/ 0 h 548656"/>
                <a:gd name="connsiteX3" fmla="*/ 147156 w 1098222"/>
                <a:gd name="connsiteY3" fmla="*/ 548657 h 5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222" h="548656">
                  <a:moveTo>
                    <a:pt x="147156" y="548657"/>
                  </a:moveTo>
                  <a:cubicBezTo>
                    <a:pt x="53594" y="386967"/>
                    <a:pt x="0" y="199842"/>
                    <a:pt x="0" y="0"/>
                  </a:cubicBezTo>
                  <a:lnTo>
                    <a:pt x="1098222" y="0"/>
                  </a:lnTo>
                  <a:lnTo>
                    <a:pt x="147156" y="548657"/>
                  </a:lnTo>
                  <a:close/>
                </a:path>
              </a:pathLst>
            </a:custGeom>
            <a:solidFill>
              <a:srgbClr val="CED9E0"/>
            </a:solidFill>
            <a:ln w="90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C9D9AD6-6154-0FE3-6785-201768BCD536}"/>
                </a:ext>
              </a:extLst>
            </p:cNvPr>
            <p:cNvSpPr/>
            <p:nvPr/>
          </p:nvSpPr>
          <p:spPr>
            <a:xfrm>
              <a:off x="5119499" y="3721246"/>
              <a:ext cx="951066" cy="951066"/>
            </a:xfrm>
            <a:custGeom>
              <a:avLst/>
              <a:gdLst>
                <a:gd name="connsiteX0" fmla="*/ 401501 w 951066"/>
                <a:gd name="connsiteY0" fmla="*/ 951066 h 951066"/>
                <a:gd name="connsiteX1" fmla="*/ 0 w 951066"/>
                <a:gd name="connsiteY1" fmla="*/ 548657 h 951066"/>
                <a:gd name="connsiteX2" fmla="*/ 951066 w 951066"/>
                <a:gd name="connsiteY2" fmla="*/ 0 h 951066"/>
                <a:gd name="connsiteX3" fmla="*/ 401501 w 951066"/>
                <a:gd name="connsiteY3" fmla="*/ 951066 h 95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1066" h="951066">
                  <a:moveTo>
                    <a:pt x="401501" y="951066"/>
                  </a:moveTo>
                  <a:cubicBezTo>
                    <a:pt x="239810" y="857504"/>
                    <a:pt x="99921" y="722156"/>
                    <a:pt x="0" y="548657"/>
                  </a:cubicBezTo>
                  <a:lnTo>
                    <a:pt x="951066" y="0"/>
                  </a:lnTo>
                  <a:lnTo>
                    <a:pt x="401501" y="951066"/>
                  </a:lnTo>
                  <a:close/>
                </a:path>
              </a:pathLst>
            </a:custGeom>
            <a:solidFill>
              <a:srgbClr val="B9C3CA"/>
            </a:solidFill>
            <a:ln w="90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87F26E7-16C4-5D8A-C177-4E9321A55E0B}"/>
                </a:ext>
              </a:extLst>
            </p:cNvPr>
            <p:cNvSpPr/>
            <p:nvPr/>
          </p:nvSpPr>
          <p:spPr>
            <a:xfrm>
              <a:off x="5521908" y="3721246"/>
              <a:ext cx="548657" cy="1098222"/>
            </a:xfrm>
            <a:custGeom>
              <a:avLst/>
              <a:gdLst>
                <a:gd name="connsiteX0" fmla="*/ 548657 w 548657"/>
                <a:gd name="connsiteY0" fmla="*/ 1098222 h 1098222"/>
                <a:gd name="connsiteX1" fmla="*/ 0 w 548657"/>
                <a:gd name="connsiteY1" fmla="*/ 951066 h 1098222"/>
                <a:gd name="connsiteX2" fmla="*/ 548657 w 548657"/>
                <a:gd name="connsiteY2" fmla="*/ 0 h 1098222"/>
                <a:gd name="connsiteX3" fmla="*/ 548657 w 548657"/>
                <a:gd name="connsiteY3" fmla="*/ 1098222 h 109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657" h="1098222">
                  <a:moveTo>
                    <a:pt x="548657" y="1098222"/>
                  </a:moveTo>
                  <a:cubicBezTo>
                    <a:pt x="362441" y="1098222"/>
                    <a:pt x="172591" y="1050987"/>
                    <a:pt x="0" y="951066"/>
                  </a:cubicBezTo>
                  <a:lnTo>
                    <a:pt x="548657" y="0"/>
                  </a:lnTo>
                  <a:lnTo>
                    <a:pt x="548657" y="1098222"/>
                  </a:lnTo>
                  <a:close/>
                </a:path>
              </a:pathLst>
            </a:custGeom>
            <a:solidFill>
              <a:srgbClr val="AFB8BE"/>
            </a:solidFill>
            <a:ln w="90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101" name="Freeform 100">
            <a:extLst>
              <a:ext uri="{FF2B5EF4-FFF2-40B4-BE49-F238E27FC236}">
                <a16:creationId xmlns:a16="http://schemas.microsoft.com/office/drawing/2014/main" id="{73350D65-DBD0-A0DC-CE83-165F521806BE}"/>
              </a:ext>
            </a:extLst>
          </p:cNvPr>
          <p:cNvSpPr/>
          <p:nvPr/>
        </p:nvSpPr>
        <p:spPr>
          <a:xfrm>
            <a:off x="5508030" y="2604366"/>
            <a:ext cx="549565" cy="1098222"/>
          </a:xfrm>
          <a:custGeom>
            <a:avLst/>
            <a:gdLst>
              <a:gd name="connsiteX0" fmla="*/ 0 w 549565"/>
              <a:gd name="connsiteY0" fmla="*/ 147156 h 1098222"/>
              <a:gd name="connsiteX1" fmla="*/ 549565 w 549565"/>
              <a:gd name="connsiteY1" fmla="*/ 0 h 1098222"/>
              <a:gd name="connsiteX2" fmla="*/ 549565 w 549565"/>
              <a:gd name="connsiteY2" fmla="*/ 1098222 h 1098222"/>
              <a:gd name="connsiteX3" fmla="*/ 0 w 549565"/>
              <a:gd name="connsiteY3" fmla="*/ 147156 h 109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565" h="1098222">
                <a:moveTo>
                  <a:pt x="0" y="147156"/>
                </a:moveTo>
                <a:cubicBezTo>
                  <a:pt x="161690" y="53594"/>
                  <a:pt x="349723" y="0"/>
                  <a:pt x="549565" y="0"/>
                </a:cubicBezTo>
                <a:lnTo>
                  <a:pt x="549565" y="1098222"/>
                </a:lnTo>
                <a:lnTo>
                  <a:pt x="0" y="147156"/>
                </a:lnTo>
                <a:close/>
              </a:path>
            </a:pathLst>
          </a:custGeom>
          <a:solidFill>
            <a:srgbClr val="CDE6CD"/>
          </a:solidFill>
          <a:ln w="9064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BBC00017-A0C3-B2CB-D223-B488C871E46C}"/>
              </a:ext>
            </a:extLst>
          </p:cNvPr>
          <p:cNvSpPr/>
          <p:nvPr/>
        </p:nvSpPr>
        <p:spPr>
          <a:xfrm>
            <a:off x="5106529" y="2752429"/>
            <a:ext cx="951066" cy="951066"/>
          </a:xfrm>
          <a:custGeom>
            <a:avLst/>
            <a:gdLst>
              <a:gd name="connsiteX0" fmla="*/ 0 w 951066"/>
              <a:gd name="connsiteY0" fmla="*/ 401501 h 951066"/>
              <a:gd name="connsiteX1" fmla="*/ 402409 w 951066"/>
              <a:gd name="connsiteY1" fmla="*/ 0 h 951066"/>
              <a:gd name="connsiteX2" fmla="*/ 951066 w 951066"/>
              <a:gd name="connsiteY2" fmla="*/ 951066 h 951066"/>
              <a:gd name="connsiteX3" fmla="*/ 0 w 951066"/>
              <a:gd name="connsiteY3" fmla="*/ 401501 h 95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066" h="951066">
                <a:moveTo>
                  <a:pt x="0" y="401501"/>
                </a:moveTo>
                <a:cubicBezTo>
                  <a:pt x="93562" y="239810"/>
                  <a:pt x="228910" y="99921"/>
                  <a:pt x="402409" y="0"/>
                </a:cubicBezTo>
                <a:lnTo>
                  <a:pt x="951066" y="951066"/>
                </a:lnTo>
                <a:lnTo>
                  <a:pt x="0" y="401501"/>
                </a:lnTo>
                <a:close/>
              </a:path>
            </a:pathLst>
          </a:custGeom>
          <a:solidFill>
            <a:schemeClr val="accent5"/>
          </a:solidFill>
          <a:ln w="9064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sp>
        <p:nvSpPr>
          <p:cNvPr id="103" name="Freeform 102">
            <a:extLst>
              <a:ext uri="{FF2B5EF4-FFF2-40B4-BE49-F238E27FC236}">
                <a16:creationId xmlns:a16="http://schemas.microsoft.com/office/drawing/2014/main" id="{D4BF1D9F-45B0-86DA-4CFD-E29BA783BD19}"/>
              </a:ext>
            </a:extLst>
          </p:cNvPr>
          <p:cNvSpPr/>
          <p:nvPr/>
        </p:nvSpPr>
        <p:spPr>
          <a:xfrm>
            <a:off x="4959373" y="3153931"/>
            <a:ext cx="1098222" cy="548657"/>
          </a:xfrm>
          <a:custGeom>
            <a:avLst/>
            <a:gdLst>
              <a:gd name="connsiteX0" fmla="*/ 0 w 1098222"/>
              <a:gd name="connsiteY0" fmla="*/ 548657 h 548657"/>
              <a:gd name="connsiteX1" fmla="*/ 147156 w 1098222"/>
              <a:gd name="connsiteY1" fmla="*/ 0 h 548657"/>
              <a:gd name="connsiteX2" fmla="*/ 1098222 w 1098222"/>
              <a:gd name="connsiteY2" fmla="*/ 548657 h 548657"/>
              <a:gd name="connsiteX3" fmla="*/ 0 w 1098222"/>
              <a:gd name="connsiteY3" fmla="*/ 548657 h 5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222" h="548657">
                <a:moveTo>
                  <a:pt x="0" y="548657"/>
                </a:moveTo>
                <a:cubicBezTo>
                  <a:pt x="0" y="362441"/>
                  <a:pt x="47235" y="172591"/>
                  <a:pt x="147156" y="0"/>
                </a:cubicBezTo>
                <a:lnTo>
                  <a:pt x="1098222" y="548657"/>
                </a:lnTo>
                <a:lnTo>
                  <a:pt x="0" y="548657"/>
                </a:lnTo>
                <a:close/>
              </a:path>
            </a:pathLst>
          </a:custGeom>
          <a:solidFill>
            <a:srgbClr val="3E9C33"/>
          </a:solidFill>
          <a:ln w="9064" cap="flat">
            <a:noFill/>
            <a:prstDash val="solid"/>
            <a:miter/>
          </a:ln>
        </p:spPr>
        <p:txBody>
          <a:bodyPr rtlCol="0" anchor="ctr"/>
          <a:lstStyle/>
          <a:p>
            <a:endParaRPr lang="en-GB" noProof="0"/>
          </a:p>
        </p:txBody>
      </p:sp>
      <p:sp>
        <p:nvSpPr>
          <p:cNvPr id="18" name="TextBox 17"/>
          <p:cNvSpPr txBox="1"/>
          <p:nvPr/>
        </p:nvSpPr>
        <p:spPr>
          <a:xfrm>
            <a:off x="6526306" y="-3980329"/>
            <a:ext cx="295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/>
              <a:t>1</a:t>
            </a:r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3"/>
          </p:nvPr>
        </p:nvSpPr>
        <p:spPr>
          <a:xfrm>
            <a:off x="7309221" y="1432534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31" name="Content Placeholder 29"/>
          <p:cNvSpPr>
            <a:spLocks noGrp="1"/>
          </p:cNvSpPr>
          <p:nvPr>
            <p:ph sz="quarter" idx="14"/>
          </p:nvPr>
        </p:nvSpPr>
        <p:spPr>
          <a:xfrm>
            <a:off x="7309221" y="3936451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32" name="Content Placeholder 29"/>
          <p:cNvSpPr>
            <a:spLocks noGrp="1"/>
          </p:cNvSpPr>
          <p:nvPr>
            <p:ph sz="quarter" idx="15"/>
          </p:nvPr>
        </p:nvSpPr>
        <p:spPr>
          <a:xfrm>
            <a:off x="506768" y="1432534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33" name="Content Placeholder 29"/>
          <p:cNvSpPr>
            <a:spLocks noGrp="1"/>
          </p:cNvSpPr>
          <p:nvPr>
            <p:ph sz="quarter" idx="16"/>
          </p:nvPr>
        </p:nvSpPr>
        <p:spPr>
          <a:xfrm>
            <a:off x="506768" y="3936451"/>
            <a:ext cx="4338698" cy="210446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16B7601-67FE-439A-9C98-A74981CEEA1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C9A5E7F-1CFA-4CC1-9864-C1D06768C3F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FEF54C-CCAA-4968-BD9A-7E0086D6F8A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635B-2423-4BB7-B844-489B12BA5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41AD40-08C5-542C-B393-3551FA5234A4}"/>
              </a:ext>
            </a:extLst>
          </p:cNvPr>
          <p:cNvSpPr txBox="1"/>
          <p:nvPr/>
        </p:nvSpPr>
        <p:spPr>
          <a:xfrm>
            <a:off x="5464240" y="3759497"/>
            <a:ext cx="7281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noProof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9EAF9-4AF1-4E98-3D47-B3C16D25837D}"/>
              </a:ext>
            </a:extLst>
          </p:cNvPr>
          <p:cNvSpPr txBox="1"/>
          <p:nvPr/>
        </p:nvSpPr>
        <p:spPr>
          <a:xfrm>
            <a:off x="5705290" y="4555646"/>
            <a:ext cx="2718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460172-85BC-6ED9-2206-6B3BDB94D9E7}"/>
              </a:ext>
            </a:extLst>
          </p:cNvPr>
          <p:cNvSpPr txBox="1"/>
          <p:nvPr/>
        </p:nvSpPr>
        <p:spPr>
          <a:xfrm>
            <a:off x="5273490" y="4343979"/>
            <a:ext cx="2718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EB86EA-307F-7391-DE39-7CCC9848F2C3}"/>
              </a:ext>
            </a:extLst>
          </p:cNvPr>
          <p:cNvSpPr txBox="1"/>
          <p:nvPr/>
        </p:nvSpPr>
        <p:spPr>
          <a:xfrm>
            <a:off x="5019490" y="3895246"/>
            <a:ext cx="2718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561950-2B91-7F6C-7A0C-D1F2A6B46631}"/>
              </a:ext>
            </a:extLst>
          </p:cNvPr>
          <p:cNvSpPr txBox="1"/>
          <p:nvPr/>
        </p:nvSpPr>
        <p:spPr>
          <a:xfrm>
            <a:off x="5464330" y="2916752"/>
            <a:ext cx="7281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noProof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8D7244-32C9-6C38-2162-3BA799ACE15C}"/>
              </a:ext>
            </a:extLst>
          </p:cNvPr>
          <p:cNvSpPr txBox="1"/>
          <p:nvPr/>
        </p:nvSpPr>
        <p:spPr>
          <a:xfrm>
            <a:off x="5003682" y="3393431"/>
            <a:ext cx="3734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0F38E3-91DF-F8B5-FD52-2D7CC1DF2F5F}"/>
              </a:ext>
            </a:extLst>
          </p:cNvPr>
          <p:cNvSpPr txBox="1"/>
          <p:nvPr/>
        </p:nvSpPr>
        <p:spPr>
          <a:xfrm>
            <a:off x="5271764" y="2961293"/>
            <a:ext cx="4051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DE6140-F72E-8877-7A98-D98D4C0ACC5F}"/>
              </a:ext>
            </a:extLst>
          </p:cNvPr>
          <p:cNvSpPr txBox="1"/>
          <p:nvPr/>
        </p:nvSpPr>
        <p:spPr>
          <a:xfrm>
            <a:off x="5675903" y="2724802"/>
            <a:ext cx="37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575C06-7A37-3EE5-3833-4F0581BE7221}"/>
              </a:ext>
            </a:extLst>
          </p:cNvPr>
          <p:cNvSpPr txBox="1"/>
          <p:nvPr/>
        </p:nvSpPr>
        <p:spPr>
          <a:xfrm>
            <a:off x="6208407" y="2916752"/>
            <a:ext cx="7281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noProof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D23549-2954-C565-D1A3-BC4862D2E4C8}"/>
              </a:ext>
            </a:extLst>
          </p:cNvPr>
          <p:cNvSpPr txBox="1"/>
          <p:nvPr/>
        </p:nvSpPr>
        <p:spPr>
          <a:xfrm>
            <a:off x="6229878" y="2713414"/>
            <a:ext cx="37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41A3FC-EE6B-11D6-DC8B-B86D021C7368}"/>
              </a:ext>
            </a:extLst>
          </p:cNvPr>
          <p:cNvSpPr txBox="1"/>
          <p:nvPr/>
        </p:nvSpPr>
        <p:spPr>
          <a:xfrm>
            <a:off x="6653212" y="2958947"/>
            <a:ext cx="37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1E37E33-5960-840F-67BE-C678C169BBB3}"/>
              </a:ext>
            </a:extLst>
          </p:cNvPr>
          <p:cNvSpPr txBox="1"/>
          <p:nvPr/>
        </p:nvSpPr>
        <p:spPr>
          <a:xfrm>
            <a:off x="6898745" y="3382281"/>
            <a:ext cx="37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A8E97FC-B86F-2AA0-2E2D-8299F125E1F6}"/>
              </a:ext>
            </a:extLst>
          </p:cNvPr>
          <p:cNvSpPr txBox="1"/>
          <p:nvPr/>
        </p:nvSpPr>
        <p:spPr>
          <a:xfrm>
            <a:off x="6208407" y="3759359"/>
            <a:ext cx="7281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noProof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3A286D-E02D-3D23-2FD1-0092A9932803}"/>
              </a:ext>
            </a:extLst>
          </p:cNvPr>
          <p:cNvSpPr txBox="1"/>
          <p:nvPr/>
        </p:nvSpPr>
        <p:spPr>
          <a:xfrm>
            <a:off x="6881812" y="3890281"/>
            <a:ext cx="37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F792FE-E588-EBEB-FB06-8477C7CCC4B7}"/>
              </a:ext>
            </a:extLst>
          </p:cNvPr>
          <p:cNvSpPr txBox="1"/>
          <p:nvPr/>
        </p:nvSpPr>
        <p:spPr>
          <a:xfrm>
            <a:off x="6661678" y="4271281"/>
            <a:ext cx="37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80C1FA-71D8-49A5-30BE-BABBF616FF54}"/>
              </a:ext>
            </a:extLst>
          </p:cNvPr>
          <p:cNvSpPr txBox="1"/>
          <p:nvPr/>
        </p:nvSpPr>
        <p:spPr>
          <a:xfrm>
            <a:off x="6221412" y="4559148"/>
            <a:ext cx="374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noProof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9279426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accent4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021A1BB8-3C85-0DAF-2199-9C8054BE9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847085" y="6383605"/>
            <a:ext cx="992490" cy="27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9307928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0331FFD-04E0-534A-6D43-6CA1258907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A5A510-BCDE-7C51-9F67-1EF3C63DB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49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3753B17-960E-11A8-D954-650F2023CBA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45200" y="0"/>
            <a:ext cx="6146800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A11B19-F43B-448A-B575-F94882A38F14}"/>
              </a:ext>
            </a:extLst>
          </p:cNvPr>
          <p:cNvSpPr/>
          <p:nvPr/>
        </p:nvSpPr>
        <p:spPr bwMode="hidden">
          <a:xfrm>
            <a:off x="371475" y="368300"/>
            <a:ext cx="7473812" cy="541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368300" y="368300"/>
            <a:ext cx="7473812" cy="5798561"/>
          </a:xfrm>
          <a:solidFill>
            <a:schemeClr val="bg1"/>
          </a:solidFill>
        </p:spPr>
        <p:txBody>
          <a:bodyPr lIns="324000" tIns="972000" rIns="360000" bIns="360000"/>
          <a:lstStyle>
            <a:lvl1pPr marL="457200" indent="-457200">
              <a:buFont typeface="+mj-lt"/>
              <a:buAutoNum type="arabicPeriod"/>
              <a:defRPr sz="20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00" y="615600"/>
            <a:ext cx="6861600" cy="572400"/>
          </a:xfrm>
        </p:spPr>
        <p:txBody>
          <a:bodyPr/>
          <a:lstStyle/>
          <a:p>
            <a:r>
              <a:rPr lang="en-GB" noProof="0"/>
              <a:t>Muokkaa ots. perustyyl. napsautt.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45096445-8F16-8C92-3699-D7F43E7A76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847085" y="6383605"/>
            <a:ext cx="992490" cy="27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4368728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1853914" y="0"/>
            <a:ext cx="10368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7B9DF2-B864-4C55-9B48-85B614A5217A}"/>
              </a:ext>
            </a:extLst>
          </p:cNvPr>
          <p:cNvSpPr/>
          <p:nvPr/>
        </p:nvSpPr>
        <p:spPr bwMode="white">
          <a:xfrm>
            <a:off x="1" y="1"/>
            <a:ext cx="1857203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5C93F49-9E1D-348B-0CF6-BAE03333E7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370800" y="370800"/>
            <a:ext cx="3978000" cy="6037200"/>
          </a:xfrm>
          <a:solidFill>
            <a:schemeClr val="bg1"/>
          </a:solidFill>
        </p:spPr>
        <p:txBody>
          <a:bodyPr lIns="360000" tIns="2340000" rIns="360000" bIns="3600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CA7C-4388-FFAB-11AB-B799139821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5638" y="1463675"/>
            <a:ext cx="3475037" cy="1096963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2pPr>
          </a:lstStyle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379D3885-1CF8-01AE-130B-5D4D19BD8156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 bwMode="black">
          <a:xfrm>
            <a:off x="376782" y="480426"/>
            <a:ext cx="1800000" cy="9296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09830542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74A591-5B80-B89B-3537-54B81C258B8A}"/>
              </a:ext>
            </a:extLst>
          </p:cNvPr>
          <p:cNvSpPr/>
          <p:nvPr userDrawn="1"/>
        </p:nvSpPr>
        <p:spPr bwMode="white">
          <a:xfrm>
            <a:off x="0" y="-1"/>
            <a:ext cx="4365523" cy="68514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F64C09-B11D-28F6-6CBD-AF37BE0D67FE}"/>
              </a:ext>
            </a:extLst>
          </p:cNvPr>
          <p:cNvSpPr/>
          <p:nvPr userDrawn="1"/>
        </p:nvSpPr>
        <p:spPr bwMode="hidden">
          <a:xfrm>
            <a:off x="370800" y="367200"/>
            <a:ext cx="3747600" cy="5891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GB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FF5852-FAC2-C62A-A0DC-68D2111D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558000"/>
            <a:ext cx="3420000" cy="100080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62B96C-54A4-049C-89BF-736D9B192B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400" y="1645200"/>
            <a:ext cx="3420000" cy="45165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C6316D42-3CC8-4409-96F7-9A59018EA56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151" y="368300"/>
            <a:ext cx="7156374" cy="2980956"/>
          </a:xfrm>
        </p:spPr>
        <p:txBody>
          <a:bodyPr/>
          <a:lstStyle/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16" name="Picture Placeholder 31">
            <a:extLst>
              <a:ext uri="{FF2B5EF4-FFF2-40B4-BE49-F238E27FC236}">
                <a16:creationId xmlns:a16="http://schemas.microsoft.com/office/drawing/2014/main" id="{4856D18D-EA9F-9A0B-B690-4C43B0FAED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64152" y="3508743"/>
            <a:ext cx="2443274" cy="2663899"/>
          </a:xfrm>
        </p:spPr>
        <p:txBody>
          <a:bodyPr/>
          <a:lstStyle/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17" name="Picture Placeholder 32">
            <a:extLst>
              <a:ext uri="{FF2B5EF4-FFF2-40B4-BE49-F238E27FC236}">
                <a16:creationId xmlns:a16="http://schemas.microsoft.com/office/drawing/2014/main" id="{64B5648B-E644-8346-62A8-1F77C48D07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80426" y="3508743"/>
            <a:ext cx="4540099" cy="2663899"/>
          </a:xfrm>
        </p:spPr>
        <p:txBody>
          <a:bodyPr/>
          <a:lstStyle/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26419357-33F4-E50E-2DA1-756F817E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7500" y="6408000"/>
            <a:ext cx="9144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32D22265-4E94-A509-AEB2-3D9419F0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7878" y="6408000"/>
            <a:ext cx="45120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95CD20E7-C7B0-2234-E2F5-C27C025A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6408000"/>
            <a:ext cx="414000" cy="21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530DB750-2C4E-C754-BE6D-EB0E9E6199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10648800" y="6152400"/>
            <a:ext cx="1422000" cy="734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en-GB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9679570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715BE8-E47B-4C2C-AD6A-E44E3AEA43AF}"/>
              </a:ext>
            </a:extLst>
          </p:cNvPr>
          <p:cNvSpPr/>
          <p:nvPr/>
        </p:nvSpPr>
        <p:spPr bwMode="hidden">
          <a:xfrm>
            <a:off x="0" y="-1"/>
            <a:ext cx="4365523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30000" y="644400"/>
            <a:ext cx="5486399" cy="48609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5303" y="810752"/>
            <a:ext cx="5235224" cy="8184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4753"/>
                </a:solidFill>
              </a:defRPr>
            </a:lvl1pPr>
          </a:lstStyle>
          <a:p>
            <a:r>
              <a:rPr lang="en-GB" noProof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584950" y="1771013"/>
            <a:ext cx="5235575" cy="9191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284753"/>
                </a:solidFill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GB" noProof="0"/>
              <a:t>Unit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584950" y="2987848"/>
            <a:ext cx="5235575" cy="23262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 noProof="0"/>
              <a:t>Members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6585301" y="5611779"/>
            <a:ext cx="5235224" cy="5478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rgbClr val="28475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noProof="0"/>
              <a:t>Contact Information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8C9453-C008-4EC6-B4C5-5D5D4204145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CD5AEE-DB3D-4519-9D77-5234A1D2386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313008-8E3A-4E9E-AC02-FD54076DF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78AACD-07F1-406E-B455-61E169D65DF9}"/>
              </a:ext>
            </a:extLst>
          </p:cNvPr>
          <p:cNvCxnSpPr/>
          <p:nvPr/>
        </p:nvCxnSpPr>
        <p:spPr>
          <a:xfrm>
            <a:off x="6584950" y="5505357"/>
            <a:ext cx="5256000" cy="0"/>
          </a:xfrm>
          <a:prstGeom prst="line">
            <a:avLst/>
          </a:prstGeom>
          <a:ln w="12700">
            <a:solidFill>
              <a:srgbClr val="2847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19D4779F-38CB-AD22-9715-FCD6BF67213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black">
          <a:xfrm>
            <a:off x="10648800" y="6152400"/>
            <a:ext cx="1422000" cy="7344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200">
                <a:noFill/>
              </a:defRPr>
            </a:lvl1pPr>
          </a:lstStyle>
          <a:p>
            <a:pPr lvl="0"/>
            <a:r>
              <a:rPr lang="en-GB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0541215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8715BE8-E47B-4C2C-AD6A-E44E3AEA43AF}"/>
              </a:ext>
            </a:extLst>
          </p:cNvPr>
          <p:cNvSpPr/>
          <p:nvPr/>
        </p:nvSpPr>
        <p:spPr bwMode="hidden">
          <a:xfrm>
            <a:off x="0" y="-1"/>
            <a:ext cx="4365523" cy="68514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noProof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689200" y="774000"/>
            <a:ext cx="3351600" cy="3189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85303" y="810752"/>
            <a:ext cx="5235224" cy="8184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rgbClr val="284753"/>
                </a:solidFill>
              </a:defRPr>
            </a:lvl1pPr>
          </a:lstStyle>
          <a:p>
            <a:r>
              <a:rPr lang="en-GB" noProof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584950" y="1771013"/>
            <a:ext cx="5235575" cy="9191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284753"/>
                </a:solidFill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GB" noProof="0"/>
              <a:t>Title, Unit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8C9453-C008-4EC6-B4C5-5D5D4204145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0CD5AEE-DB3D-4519-9D77-5234A1D2386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6313008-8E3A-4E9E-AC02-FD54076DF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36FA90-56FC-4DAE-B1F6-F662EA933E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301" y="3106635"/>
            <a:ext cx="643461" cy="6447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492739-9D8D-48A6-991C-60F59CFCD1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301" y="3908578"/>
            <a:ext cx="643461" cy="644730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26CAE5A-D685-4822-9E2D-3195B83FE9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4703" y="3191596"/>
            <a:ext cx="4485823" cy="450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 noProof="0"/>
              <a:t>email@yitgroup.com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DFDBDB81-FEC3-469E-88CE-F352443691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4703" y="4005800"/>
            <a:ext cx="4485823" cy="45028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 noProof="0"/>
              <a:t>+35844 123 4567</a:t>
            </a:r>
          </a:p>
        </p:txBody>
      </p:sp>
      <p:sp>
        <p:nvSpPr>
          <p:cNvPr id="21" name="Text Placeholder 21">
            <a:extLst>
              <a:ext uri="{FF2B5EF4-FFF2-40B4-BE49-F238E27FC236}">
                <a16:creationId xmlns:a16="http://schemas.microsoft.com/office/drawing/2014/main" id="{F76ADA43-7FF0-497C-80C6-B0FBC7B6F5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85301" y="4981476"/>
            <a:ext cx="5235224" cy="88582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rgbClr val="28475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noProof="0"/>
              <a:t>Company address and contact information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5F97EE2-EE8D-4006-9E40-81E8FE4F3E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3440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9D02C0-BD32-4A29-8BA2-FBC4A70AAAA2}"/>
              </a:ext>
            </a:extLst>
          </p:cNvPr>
          <p:cNvSpPr/>
          <p:nvPr/>
        </p:nvSpPr>
        <p:spPr bwMode="hidden">
          <a:xfrm>
            <a:off x="-2" y="-2"/>
            <a:ext cx="12192001" cy="26982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3D34BD-2F95-4326-BB8D-BDCE05D6C3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3" y="4739001"/>
            <a:ext cx="549414" cy="5504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CE69FD-CFE1-4CF5-A1D5-EDBE67CF24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73" y="5417128"/>
            <a:ext cx="549414" cy="5504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4B47E4-7CC3-479F-9F60-404591A0F4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833" y="4739001"/>
            <a:ext cx="549414" cy="5504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699FBE3-C716-4C37-8D59-1F09B12BB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5833" y="5417128"/>
            <a:ext cx="549414" cy="550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6" y="3430800"/>
            <a:ext cx="5475600" cy="6624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284753"/>
                </a:solidFill>
              </a:defRPr>
            </a:lvl1pPr>
          </a:lstStyle>
          <a:p>
            <a:r>
              <a:rPr lang="en-GB" noProof="0"/>
              <a:t>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70800" y="4172400"/>
            <a:ext cx="5475600" cy="345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284753"/>
                </a:solidFill>
              </a:defRPr>
            </a:lvl1pPr>
            <a:lvl2pPr marL="457200" indent="0">
              <a:buNone/>
              <a:defRPr sz="2400" b="1"/>
            </a:lvl2pPr>
            <a:lvl3pPr marL="914400" indent="0">
              <a:buNone/>
              <a:defRPr sz="2400" b="1"/>
            </a:lvl3pPr>
            <a:lvl4pPr marL="1371600" indent="0">
              <a:buNone/>
              <a:defRPr sz="2400" b="1"/>
            </a:lvl4pPr>
            <a:lvl5pPr marL="1828800" indent="0">
              <a:buNone/>
              <a:defRPr sz="2400" b="1"/>
            </a:lvl5pPr>
          </a:lstStyle>
          <a:p>
            <a:pPr lvl="0"/>
            <a:r>
              <a:rPr lang="en-GB" noProof="0"/>
              <a:t>Title, Unit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ABB872F8-0245-41E8-9A26-E9DFC3D7E4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3" y="368303"/>
            <a:ext cx="2948005" cy="280280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12053FF4-1B27-4527-B096-878E14D87A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45833" y="368303"/>
            <a:ext cx="2948005" cy="2802801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686C5C-409C-4A7B-A731-5EEEB6217869}"/>
              </a:ext>
            </a:extLst>
          </p:cNvPr>
          <p:cNvCxnSpPr/>
          <p:nvPr/>
        </p:nvCxnSpPr>
        <p:spPr>
          <a:xfrm>
            <a:off x="6096000" y="2878111"/>
            <a:ext cx="0" cy="3287739"/>
          </a:xfrm>
          <a:prstGeom prst="line">
            <a:avLst/>
          </a:prstGeom>
          <a:ln>
            <a:solidFill>
              <a:srgbClr val="2847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7094EF3-4FC1-4D8B-ABE4-1020E95B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82" y="4847167"/>
            <a:ext cx="4860000" cy="3944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 noProof="0"/>
              <a:t>firstname.lastname@yitgroup.com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D735BCD7-20AA-4054-98FA-F706550DD7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3781" y="5543840"/>
            <a:ext cx="4860000" cy="3960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 noProof="0"/>
              <a:t>+35844 123 4567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BBAB55CD-7749-44D4-988A-643EF3DCDF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45833" y="4172400"/>
            <a:ext cx="5475600" cy="3456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 noProof="0"/>
              <a:t>Title, Unit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738BEAC-D10C-48E5-A859-46F3DDCDBD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48142" y="4847167"/>
            <a:ext cx="4860000" cy="3944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 noProof="0"/>
              <a:t>firstname.lastname@yitgroup.com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17BD2BB-9471-47FB-8F14-864B93FD84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48141" y="5543840"/>
            <a:ext cx="4860000" cy="3960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baseline="0">
                <a:solidFill>
                  <a:srgbClr val="284753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GB" noProof="0"/>
              <a:t>+35844 123 4567</a:t>
            </a: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CD890F39-0F20-48A7-8CFC-1A44E7153BD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5237" y="3430800"/>
            <a:ext cx="5475600" cy="66240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284753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GB" noProof="0"/>
              <a:t>Name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2DA1D-AB46-4B27-B542-2E2D03E64F47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B41B880-EFEE-4206-8DDD-B647A76F789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8D67A0B-88B8-43E0-833F-6CA5A9C0A90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25F75CF-15DF-4142-99A9-EE883F1BF1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5357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374F-D3A5-45D1-AB5D-4DED5621BF4D}" type="datetime1">
              <a:rPr lang="en-GB" noProof="0" smtClean="0"/>
              <a:t>31/05/2024</a:t>
            </a:fld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1644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B798F-FECC-53B8-14AE-CD9D6B011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4470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DD4F9B-32BF-491C-97B2-3E7067A0B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888031" y="2385391"/>
            <a:ext cx="4439618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4507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ogan_nega.png">
            <a:extLst>
              <a:ext uri="{FF2B5EF4-FFF2-40B4-BE49-F238E27FC236}">
                <a16:creationId xmlns:a16="http://schemas.microsoft.com/office/drawing/2014/main" id="{C8ED950D-D9BE-4EB2-891D-EB85E8055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898809" y="2385391"/>
            <a:ext cx="4420886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4837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ogan 3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gan_nega.png">
            <a:extLst>
              <a:ext uri="{FF2B5EF4-FFF2-40B4-BE49-F238E27FC236}">
                <a16:creationId xmlns:a16="http://schemas.microsoft.com/office/drawing/2014/main" id="{43C7B195-6F27-54B2-0009-C9511F1B9F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898809" y="2385391"/>
            <a:ext cx="4420886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13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9" y="1383527"/>
            <a:ext cx="4272763" cy="3724873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800" y="5245359"/>
            <a:ext cx="4276800" cy="756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0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227994" y="0"/>
            <a:ext cx="696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3107E245-ECB9-AEFA-DDCA-836C2895C6DC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10494700" y="467589"/>
            <a:ext cx="1710000" cy="370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57F963EA-AD9C-D90E-49C1-0C187E5AB5EA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 bwMode="black">
          <a:xfrm>
            <a:off x="427935" y="368300"/>
            <a:ext cx="2070100" cy="56697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200">
                <a:noFill/>
              </a:defRPr>
            </a:lvl1pPr>
          </a:lstStyle>
          <a:p>
            <a:pPr lvl="0"/>
            <a:r>
              <a:rPr lang="en-GB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6651668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and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9">
            <a:extLst>
              <a:ext uri="{FF2B5EF4-FFF2-40B4-BE49-F238E27FC236}">
                <a16:creationId xmlns:a16="http://schemas.microsoft.com/office/drawing/2014/main" id="{5F2C72AA-7264-654E-AB5C-0EBE1DDB4A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4827" y="6381755"/>
            <a:ext cx="957625" cy="267254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D70E6A-F7AC-46C3-8362-4F488F13C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7878" y="6408000"/>
            <a:ext cx="4512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l">
              <a:defRPr sz="800">
                <a:solidFill>
                  <a:srgbClr val="284753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6FEC4A-5CB6-4718-B0F5-95982D7E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800" y="6408000"/>
            <a:ext cx="414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ctr">
              <a:defRPr sz="800">
                <a:solidFill>
                  <a:srgbClr val="284753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Date Placeholder 9">
            <a:extLst>
              <a:ext uri="{FF2B5EF4-FFF2-40B4-BE49-F238E27FC236}">
                <a16:creationId xmlns:a16="http://schemas.microsoft.com/office/drawing/2014/main" id="{01EB265E-B9C2-45EC-AAA3-1054CD7C0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7500" y="6408000"/>
            <a:ext cx="9144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>
              <a:defRPr lang="en-US" sz="800" smtClean="0">
                <a:solidFill>
                  <a:srgbClr val="284753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41258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73F0B-D334-49AE-B8D4-41F580B5A055}" type="datetime1">
              <a:rPr lang="en-GB" noProof="0" smtClean="0"/>
              <a:t>31/05/2024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74E2C-0FA3-4B92-8FC0-994EB20F260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414560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94BDCB-8CF2-BE2F-B1AE-3EA732AB62F5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noProof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9A6D79-7DBB-3FAA-A878-BE6A554DA2AF}"/>
              </a:ext>
            </a:extLst>
          </p:cNvPr>
          <p:cNvSpPr/>
          <p:nvPr userDrawn="1"/>
        </p:nvSpPr>
        <p:spPr>
          <a:xfrm>
            <a:off x="1019827" y="1139762"/>
            <a:ext cx="1015234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9000" b="0" i="0" noProof="0">
                <a:solidFill>
                  <a:schemeClr val="bg1"/>
                </a:solidFill>
              </a:rPr>
              <a:t>Do not use layouts that appear after this slide </a:t>
            </a:r>
            <a:endParaRPr lang="en-GB" sz="9000" b="0" i="0" noProof="0"/>
          </a:p>
        </p:txBody>
      </p:sp>
      <p:sp>
        <p:nvSpPr>
          <p:cNvPr id="12" name="Do not use">
            <a:extLst>
              <a:ext uri="{FF2B5EF4-FFF2-40B4-BE49-F238E27FC236}">
                <a16:creationId xmlns:a16="http://schemas.microsoft.com/office/drawing/2014/main" id="{6CA3EFD4-DBD5-3A63-5ECA-00950FE84A00}"/>
              </a:ext>
            </a:extLst>
          </p:cNvPr>
          <p:cNvSpPr txBox="1"/>
          <p:nvPr userDrawn="1"/>
        </p:nvSpPr>
        <p:spPr>
          <a:xfrm>
            <a:off x="417513" y="5376872"/>
            <a:ext cx="11356974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2000" b="0" noProof="0">
                <a:solidFill>
                  <a:schemeClr val="bg1"/>
                </a:solidFill>
              </a:rPr>
              <a:t>When slides with old master-layouts are pasted into this slide set, </a:t>
            </a:r>
            <a:br>
              <a:rPr lang="en-GB" sz="2000" b="0" noProof="0">
                <a:solidFill>
                  <a:schemeClr val="bg1"/>
                </a:solidFill>
              </a:rPr>
            </a:br>
            <a:r>
              <a:rPr lang="en-GB" sz="2000" b="0" noProof="0">
                <a:solidFill>
                  <a:schemeClr val="bg1"/>
                </a:solidFill>
              </a:rPr>
              <a:t>all layouts that shouldn’t be used any more will appear after this slide.</a:t>
            </a:r>
            <a:br>
              <a:rPr lang="en-GB" sz="1800" b="0" noProof="0">
                <a:solidFill>
                  <a:schemeClr val="bg1"/>
                </a:solidFill>
              </a:rPr>
            </a:br>
            <a:endParaRPr lang="en-GB" sz="1800" b="0" noProof="0">
              <a:solidFill>
                <a:schemeClr val="bg1"/>
              </a:solidFill>
            </a:endParaRP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AAFFF78D-29DD-7970-0AF8-94761E2192F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7A174F50-AB61-564A-BA2C-F8C9E2ED05B2}" type="datetime4">
              <a:rPr lang="fi-FI" noProof="0" smtClean="0"/>
              <a:t>31. toukokuu 2024</a:t>
            </a:fld>
            <a:endParaRPr lang="en-GB" noProof="0"/>
          </a:p>
        </p:txBody>
      </p:sp>
      <p:sp>
        <p:nvSpPr>
          <p:cNvPr id="14" name="Footer Placeholder 8">
            <a:extLst>
              <a:ext uri="{FF2B5EF4-FFF2-40B4-BE49-F238E27FC236}">
                <a16:creationId xmlns:a16="http://schemas.microsoft.com/office/drawing/2014/main" id="{D870BFEE-4085-CFA9-489F-A5FD23454E5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28E34097-4610-7775-5531-56E5F3A4AAD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700">
                <a:solidFill>
                  <a:srgbClr val="000000">
                    <a:alpha val="0"/>
                  </a:srgbClr>
                </a:solidFill>
              </a:defRPr>
            </a:lvl1pPr>
          </a:lstStyle>
          <a:p>
            <a:fld id="{23AA811B-2EBD-4900-905E-5BE206449611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79067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, Content and Picture 3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734115A-523F-4C42-9A75-132B1C5A8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1625" cy="6858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00" y="367200"/>
            <a:ext cx="11448000" cy="8172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143AB22-1C59-E04B-B76C-EA060AA588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73551" y="1392238"/>
            <a:ext cx="3636962" cy="4789487"/>
          </a:xfrm>
          <a:prstGeom prst="rect">
            <a:avLst/>
          </a:prstGeom>
          <a:solidFill>
            <a:schemeClr val="accent6"/>
          </a:solidFill>
        </p:spPr>
        <p:txBody>
          <a:bodyPr lIns="288000" tIns="288000" rIns="180000" bIns="180000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9828496-615B-4316-8C3B-F3AD44DBC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7878" y="6408000"/>
            <a:ext cx="4512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2FA45F8-7359-41E9-9B94-83BBB8F5B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0800" y="6408000"/>
            <a:ext cx="414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Date Placeholder 9">
            <a:extLst>
              <a:ext uri="{FF2B5EF4-FFF2-40B4-BE49-F238E27FC236}">
                <a16:creationId xmlns:a16="http://schemas.microsoft.com/office/drawing/2014/main" id="{A544022F-8C9B-43C7-95E3-FC698EAEA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7500" y="6408000"/>
            <a:ext cx="9144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>
              <a:defRPr lang="en-US" sz="800" smtClean="0"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31/05/2024</a:t>
            </a:fld>
            <a:endParaRPr lang="en-GB"/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196743D2-F48F-3D45-B024-63DF00E72F9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92452" y="1392238"/>
            <a:ext cx="3636962" cy="4789487"/>
          </a:xfrm>
          <a:prstGeom prst="rect">
            <a:avLst/>
          </a:prstGeom>
          <a:noFill/>
        </p:spPr>
        <p:txBody>
          <a:bodyPr lIns="0" tIns="36000" rIns="180000" bIns="180000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  <a:lvl2pPr marL="457189" indent="0">
              <a:buNone/>
              <a:defRPr>
                <a:solidFill>
                  <a:schemeClr val="bg1"/>
                </a:solidFill>
              </a:defRPr>
            </a:lvl2pPr>
            <a:lvl3pPr marL="914377" indent="0">
              <a:buNone/>
              <a:defRPr>
                <a:solidFill>
                  <a:schemeClr val="bg1"/>
                </a:solidFill>
              </a:defRPr>
            </a:lvl3pPr>
            <a:lvl4pPr marL="1371566" indent="0">
              <a:buNone/>
              <a:defRPr>
                <a:solidFill>
                  <a:schemeClr val="bg1"/>
                </a:solidFill>
              </a:defRPr>
            </a:lvl4pPr>
            <a:lvl5pPr marL="182875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395F3041-3287-644C-A966-7194D9FB5DA0}"/>
              </a:ext>
            </a:extLst>
          </p:cNvPr>
          <p:cNvGrpSpPr/>
          <p:nvPr userDrawn="1"/>
        </p:nvGrpSpPr>
        <p:grpSpPr>
          <a:xfrm>
            <a:off x="10721340" y="6204029"/>
            <a:ext cx="1470660" cy="619246"/>
            <a:chOff x="10721340" y="6181725"/>
            <a:chExt cx="1470660" cy="676275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C6FFE3AF-22FF-E642-BC8C-95337FC04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5736" y="6381417"/>
              <a:ext cx="948835" cy="26619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75ABBB-9414-EC4C-8EE1-6301EDE10C44}"/>
                </a:ext>
              </a:extLst>
            </p:cNvPr>
            <p:cNvSpPr/>
            <p:nvPr/>
          </p:nvSpPr>
          <p:spPr>
            <a:xfrm>
              <a:off x="10721340" y="6181725"/>
              <a:ext cx="1470660" cy="6762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err="1"/>
            </a:p>
          </p:txBody>
        </p:sp>
      </p:grpSp>
    </p:spTree>
    <p:extLst>
      <p:ext uri="{BB962C8B-B14F-4D97-AF65-F5344CB8AC3E}">
        <p14:creationId xmlns:p14="http://schemas.microsoft.com/office/powerpoint/2010/main" val="988593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 bwMode="hidden"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1C029-E6E9-4C4A-88DC-273BAA2D1C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hidden">
          <a:xfrm>
            <a:off x="0" y="370800"/>
            <a:ext cx="12192000" cy="1090800"/>
          </a:xfrm>
          <a:solidFill>
            <a:schemeClr val="bg1"/>
          </a:solidFill>
        </p:spPr>
        <p:txBody>
          <a:bodyPr lIns="6300000" tIns="216000" rIns="360000" bIns="21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38D4A8C-32B0-46EE-BD45-DC075F6FC7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92998" y="370800"/>
            <a:ext cx="3475037" cy="1090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City</a:t>
            </a:r>
          </a:p>
        </p:txBody>
      </p:sp>
      <p:sp>
        <p:nvSpPr>
          <p:cNvPr id="19" name="logo">
            <a:extLst>
              <a:ext uri="{FF2B5EF4-FFF2-40B4-BE49-F238E27FC236}">
                <a16:creationId xmlns:a16="http://schemas.microsoft.com/office/drawing/2014/main" id="{26D30F58-5F78-41F1-B7B3-B3E56E0D24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291600" y="468000"/>
            <a:ext cx="1278000" cy="903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noFill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512DD7-9229-4C63-99DC-7781EA7E646C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5AF690BA-164F-40CA-A0AA-2984C3490AEA}" type="datetime1">
              <a:rPr lang="en-GB" smtClean="0"/>
              <a:pPr/>
              <a:t>31/05/2024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E17C1-547A-4074-9681-1B983CECF54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22EC010-3351-4B07-88B9-4068489631B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623BAD8-B3E1-40DE-B535-3DDFDB4890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6200000">
            <a:off x="1549299" y="930600"/>
            <a:ext cx="864000" cy="18000"/>
          </a:xfrm>
          <a:solidFill>
            <a:srgbClr val="284753"/>
          </a:solidFill>
          <a:ln w="28575">
            <a:noFill/>
          </a:ln>
        </p:spPr>
        <p:txBody>
          <a:bodyPr>
            <a:no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34642076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ferenc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20C3C2-1545-4B10-BDC1-8DBF084C3E28}"/>
              </a:ext>
            </a:extLst>
          </p:cNvPr>
          <p:cNvSpPr/>
          <p:nvPr/>
        </p:nvSpPr>
        <p:spPr bwMode="white">
          <a:xfrm>
            <a:off x="0" y="-1"/>
            <a:ext cx="4365523" cy="6851465"/>
          </a:xfrm>
          <a:prstGeom prst="rect">
            <a:avLst/>
          </a:prstGeom>
          <a:solidFill>
            <a:srgbClr val="28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new">
            <a:extLst>
              <a:ext uri="{FF2B5EF4-FFF2-40B4-BE49-F238E27FC236}">
                <a16:creationId xmlns:a16="http://schemas.microsoft.com/office/drawing/2014/main" id="{A52B0EC7-E9B2-4359-9CA2-FC9BC61F2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365523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A11B19-F43B-448A-B575-F94882A38F14}"/>
              </a:ext>
            </a:extLst>
          </p:cNvPr>
          <p:cNvSpPr/>
          <p:nvPr/>
        </p:nvSpPr>
        <p:spPr bwMode="hidden">
          <a:xfrm>
            <a:off x="370800" y="367200"/>
            <a:ext cx="3747600" cy="5891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00" y="558000"/>
            <a:ext cx="3420000" cy="1000800"/>
          </a:xfrm>
        </p:spPr>
        <p:txBody>
          <a:bodyPr anchor="t"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66A64E-E107-4249-8CB2-525C07BFF7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400" y="1645200"/>
            <a:ext cx="3420000" cy="45165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E60F5-B1A4-46EB-9538-644CF0F8A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881087" y="6180138"/>
            <a:ext cx="949219" cy="671326"/>
          </a:xfrm>
          <a:prstGeom prst="rect">
            <a:avLst/>
          </a:prstGeom>
        </p:spPr>
      </p:pic>
      <p:sp>
        <p:nvSpPr>
          <p:cNvPr id="17" name="Picture Placeholder 30">
            <a:extLst>
              <a:ext uri="{FF2B5EF4-FFF2-40B4-BE49-F238E27FC236}">
                <a16:creationId xmlns:a16="http://schemas.microsoft.com/office/drawing/2014/main" id="{559FA1A1-63CD-4D3F-B4A8-79435D9369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64151" y="368300"/>
            <a:ext cx="7156374" cy="2980956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8" name="Picture Placeholder 31">
            <a:extLst>
              <a:ext uri="{FF2B5EF4-FFF2-40B4-BE49-F238E27FC236}">
                <a16:creationId xmlns:a16="http://schemas.microsoft.com/office/drawing/2014/main" id="{2E2E0802-C3B8-4AE2-A090-52A5FB3C75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64152" y="3508743"/>
            <a:ext cx="2443274" cy="266389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19" name="Picture Placeholder 32">
            <a:extLst>
              <a:ext uri="{FF2B5EF4-FFF2-40B4-BE49-F238E27FC236}">
                <a16:creationId xmlns:a16="http://schemas.microsoft.com/office/drawing/2014/main" id="{3302AB5D-E9E2-49C6-BB9D-28491BBAFAC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80426" y="3508743"/>
            <a:ext cx="4540099" cy="2663899"/>
          </a:xfrm>
        </p:spPr>
        <p:txBody>
          <a:bodyPr/>
          <a:lstStyle/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smtClean="0"/>
              <a:pPr/>
              <a:t>31/05/2024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16612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83B54D2-C4B9-8703-9078-61021F6CE7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noFill/>
        </p:spPr>
        <p:txBody>
          <a:bodyPr/>
          <a:lstStyle/>
          <a:p>
            <a:r>
              <a:rPr lang="cs-CZ" noProof="0"/>
              <a:t>Kliknutím na ikonu přidáte obrázek.</a:t>
            </a:r>
            <a:endParaRPr lang="en-GB" noProof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E01CB5A-70C9-0423-A296-5A50CCC59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799" y="1383527"/>
            <a:ext cx="4272763" cy="3724873"/>
          </a:xfrm>
        </p:spPr>
        <p:txBody>
          <a:bodyPr anchor="b">
            <a:normAutofit/>
          </a:bodyPr>
          <a:lstStyle>
            <a:lvl1pPr algn="l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598EDB6-0698-F8E0-50CA-561BC3496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5237116"/>
            <a:ext cx="4276800" cy="7560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000" b="1" i="0" cap="none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en-GB" noProof="0"/>
          </a:p>
        </p:txBody>
      </p:sp>
      <p:sp>
        <p:nvSpPr>
          <p:cNvPr id="2" name="Text Placeholder 34">
            <a:extLst>
              <a:ext uri="{FF2B5EF4-FFF2-40B4-BE49-F238E27FC236}">
                <a16:creationId xmlns:a16="http://schemas.microsoft.com/office/drawing/2014/main" id="{0B8ED8B5-5487-6319-42AF-2F8FB5374F09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10494700" y="467589"/>
            <a:ext cx="1710000" cy="370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370B953F-FDF7-EAC6-9296-0CD5D167D895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 bwMode="black">
          <a:xfrm>
            <a:off x="427935" y="368300"/>
            <a:ext cx="2070100" cy="56697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200">
                <a:noFill/>
              </a:defRPr>
            </a:lvl1pPr>
          </a:lstStyle>
          <a:p>
            <a:pPr lvl="0"/>
            <a:r>
              <a:rPr lang="en-GB" noProof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96703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4">
            <a:extLst>
              <a:ext uri="{FF2B5EF4-FFF2-40B4-BE49-F238E27FC236}">
                <a16:creationId xmlns:a16="http://schemas.microsoft.com/office/drawing/2014/main" id="{3107E245-ECB9-AEFA-DDCA-836C2895C6DC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10494700" y="467589"/>
            <a:ext cx="1710000" cy="370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57F963EA-AD9C-D90E-49C1-0C187E5AB5EA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 bwMode="black">
          <a:xfrm>
            <a:off x="427935" y="368300"/>
            <a:ext cx="2070100" cy="566970"/>
          </a:xfr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200">
                <a:noFill/>
              </a:defRPr>
            </a:lvl1pPr>
          </a:lstStyle>
          <a:p>
            <a:pPr lvl="0"/>
            <a:r>
              <a:rPr lang="en-GB" noProof="0"/>
              <a:t>Muokkaa tekstin perustyylejä napsauttamalla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B3F6A-F512-D54C-4310-3AE69E179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5306721"/>
            <a:ext cx="11448000" cy="550800"/>
          </a:xfrm>
        </p:spPr>
        <p:txBody>
          <a:bodyPr anchor="b">
            <a:noAutofit/>
          </a:bodyPr>
          <a:lstStyle>
            <a:lvl1pPr algn="ctr"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lze upravit styl.</a:t>
            </a:r>
            <a:endParaRPr lang="en-GB" noProof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85AA77E-CD5B-9996-2781-AD4AB5368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00" y="5847391"/>
            <a:ext cx="11448000" cy="550800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 cap="none" baseline="0">
                <a:solidFill>
                  <a:srgbClr val="019E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en-GB" noProof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2E6EA79-7B4D-06A3-DFBB-A42B48B650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325217"/>
            <a:ext cx="12193200" cy="341958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199353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DBAB8F7-3158-41CD-B522-8B6F9D04DF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2A86A10-B6D5-4768-EF57-653BAAC62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7000"/>
            <a:ext cx="4194000" cy="29520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74A694-406E-E3DB-1CE0-EFC7D1B0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429000"/>
            <a:ext cx="3564000" cy="1676099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3636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F66A669F-91DF-C5FF-0DBC-4C3E578ED9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847085" y="6383605"/>
            <a:ext cx="992490" cy="27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C215FF8-C11E-2CB2-F1A2-C52584CB9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7000"/>
            <a:ext cx="4194000" cy="29520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70B65F-2690-40EE-63B4-CD8CE4C8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429000"/>
            <a:ext cx="3564000" cy="1676099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144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AB934A4-ADCD-4130-B55B-F2988773D7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7000"/>
            <a:ext cx="4194000" cy="29520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F66A669F-91DF-C5FF-0DBC-4C3E578ED9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black">
          <a:xfrm>
            <a:off x="10847085" y="6383605"/>
            <a:ext cx="992490" cy="27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68B2DD8-917B-BDFB-302E-F396418A0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429000"/>
            <a:ext cx="3564000" cy="1676099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28990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0800" y="368300"/>
            <a:ext cx="11448000" cy="828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0800" y="1292224"/>
            <a:ext cx="11448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7878" y="6408000"/>
            <a:ext cx="4512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l">
              <a:defRPr sz="800">
                <a:solidFill>
                  <a:srgbClr val="284753"/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0800" y="6408000"/>
            <a:ext cx="4140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 algn="ctr">
              <a:defRPr sz="800">
                <a:solidFill>
                  <a:srgbClr val="284753"/>
                </a:solidFill>
              </a:defRPr>
            </a:lvl1pPr>
          </a:lstStyle>
          <a:p>
            <a:fld id="{98274E2C-0FA3-4B92-8FC0-994EB20F260F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97500" y="6408000"/>
            <a:ext cx="914400" cy="216000"/>
          </a:xfrm>
          <a:prstGeom prst="rect">
            <a:avLst/>
          </a:prstGeom>
        </p:spPr>
        <p:txBody>
          <a:bodyPr vert="horz" lIns="90000" tIns="45720" rIns="90000" bIns="45720" rtlCol="0" anchor="ctr"/>
          <a:lstStyle>
            <a:lvl1pPr>
              <a:defRPr lang="en-US" sz="800" smtClean="0">
                <a:solidFill>
                  <a:srgbClr val="284753"/>
                </a:solidFill>
              </a:defRPr>
            </a:lvl1pPr>
          </a:lstStyle>
          <a:p>
            <a:fld id="{5AF690BA-164F-40CA-A0AA-2984C3490AEA}" type="datetime1">
              <a:rPr lang="en-GB" noProof="0" smtClean="0"/>
              <a:pPr/>
              <a:t>31/05/2024</a:t>
            </a:fld>
            <a:endParaRPr lang="en-GB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961730-9C70-4247-A1DC-6DF445FFDB8D}"/>
              </a:ext>
            </a:extLst>
          </p:cNvPr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634699" y="6146333"/>
            <a:ext cx="1440000" cy="74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2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28" r:id="rId2"/>
    <p:sldLayoutId id="2147484530" r:id="rId3"/>
    <p:sldLayoutId id="2147484531" r:id="rId4"/>
    <p:sldLayoutId id="2147484527" r:id="rId5"/>
    <p:sldLayoutId id="2147484584" r:id="rId6"/>
    <p:sldLayoutId id="2147484536" r:id="rId7"/>
    <p:sldLayoutId id="2147484586" r:id="rId8"/>
    <p:sldLayoutId id="2147484587" r:id="rId9"/>
    <p:sldLayoutId id="2147484588" r:id="rId10"/>
    <p:sldLayoutId id="2147484589" r:id="rId11"/>
    <p:sldLayoutId id="2147484541" r:id="rId12"/>
    <p:sldLayoutId id="2147484590" r:id="rId13"/>
    <p:sldLayoutId id="2147484543" r:id="rId14"/>
    <p:sldLayoutId id="2147484581" r:id="rId15"/>
    <p:sldLayoutId id="2147484598" r:id="rId16"/>
    <p:sldLayoutId id="2147484545" r:id="rId17"/>
    <p:sldLayoutId id="2147484546" r:id="rId18"/>
    <p:sldLayoutId id="2147484547" r:id="rId19"/>
    <p:sldLayoutId id="2147484592" r:id="rId20"/>
    <p:sldLayoutId id="2147484577" r:id="rId21"/>
    <p:sldLayoutId id="2147484578" r:id="rId22"/>
    <p:sldLayoutId id="2147484550" r:id="rId23"/>
    <p:sldLayoutId id="2147484597" r:id="rId24"/>
    <p:sldLayoutId id="2147484580" r:id="rId25"/>
    <p:sldLayoutId id="2147484553" r:id="rId26"/>
    <p:sldLayoutId id="2147484554" r:id="rId27"/>
    <p:sldLayoutId id="2147484556" r:id="rId28"/>
    <p:sldLayoutId id="2147484595" r:id="rId29"/>
    <p:sldLayoutId id="2147484559" r:id="rId30"/>
    <p:sldLayoutId id="2147484594" r:id="rId31"/>
    <p:sldLayoutId id="2147484565" r:id="rId32"/>
    <p:sldLayoutId id="2147484566" r:id="rId33"/>
    <p:sldLayoutId id="2147484567" r:id="rId34"/>
    <p:sldLayoutId id="2147484568" r:id="rId35"/>
    <p:sldLayoutId id="2147484571" r:id="rId36"/>
    <p:sldLayoutId id="2147484572" r:id="rId37"/>
    <p:sldLayoutId id="2147484573" r:id="rId38"/>
    <p:sldLayoutId id="2147484596" r:id="rId39"/>
    <p:sldLayoutId id="2147484576" r:id="rId40"/>
    <p:sldLayoutId id="2147484575" r:id="rId41"/>
    <p:sldLayoutId id="2147484579" r:id="rId42"/>
    <p:sldLayoutId id="2147484600" r:id="rId43"/>
    <p:sldLayoutId id="2147484601" r:id="rId44"/>
    <p:sldLayoutId id="2147484602" r:id="rId45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8475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pos="7446" userDrawn="1">
          <p15:clr>
            <a:srgbClr val="F26B43"/>
          </p15:clr>
        </p15:guide>
        <p15:guide id="2" pos="232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  <p15:guide id="6" orient="horz" pos="4184">
          <p15:clr>
            <a:srgbClr val="F26B43"/>
          </p15:clr>
        </p15:guide>
        <p15:guide id="7" orient="horz" pos="814" userDrawn="1">
          <p15:clr>
            <a:srgbClr val="F26B43"/>
          </p15:clr>
        </p15:guide>
        <p15:guide id="8" orient="horz" pos="1207" userDrawn="1">
          <p15:clr>
            <a:srgbClr val="F26B43"/>
          </p15:clr>
        </p15:guide>
        <p15:guide id="9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yit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yitcz/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be.linkedin.com/company/yit-stavo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7A360-F1CF-EB98-4D31-775412411655}"/>
              </a:ext>
            </a:extLst>
          </p:cNvPr>
          <p:cNvSpPr>
            <a:spLocks noGrp="1"/>
          </p:cNvSpPr>
          <p:nvPr>
            <p:ph type="ctrTitle"/>
          </p:nvPr>
        </p:nvSpPr>
        <p:spPr bwMode="white">
          <a:xfrm>
            <a:off x="427935" y="-252396"/>
            <a:ext cx="4515526" cy="2829972"/>
          </a:xfrm>
        </p:spPr>
        <p:txBody>
          <a:bodyPr/>
          <a:lstStyle/>
          <a:p>
            <a:r>
              <a:rPr lang="cs-CZ" b="0"/>
              <a:t>VESI HOSTIVAŘ</a:t>
            </a:r>
            <a:br>
              <a:rPr lang="cs-CZ" b="0"/>
            </a:br>
            <a:r>
              <a:rPr lang="cs-CZ" b="0"/>
              <a:t>YIT STAVO</a:t>
            </a:r>
            <a:endParaRPr lang="en-FI" b="0"/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7D534EE5-D240-D820-0BDC-3D91D39CCA6C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white">
          <a:xfrm>
            <a:off x="427935" y="6111700"/>
            <a:ext cx="4276800" cy="756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chemeClr val="bg1"/>
                </a:solidFill>
                <a:latin typeface="Arial"/>
                <a:cs typeface="Arial"/>
              </a:rPr>
              <a:t>30. 5.  2024</a:t>
            </a:r>
            <a:endParaRPr lang="en-FI">
              <a:solidFill>
                <a:schemeClr val="bg1"/>
              </a:solidFill>
            </a:endParaRP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29220225-DC92-EEA5-4244-0C1FEC903711}"/>
              </a:ext>
            </a:extLst>
          </p:cNvPr>
          <p:cNvGrpSpPr/>
          <p:nvPr/>
        </p:nvGrpSpPr>
        <p:grpSpPr>
          <a:xfrm>
            <a:off x="11267550" y="479864"/>
            <a:ext cx="1704530" cy="343841"/>
            <a:chOff x="6474827" y="5354683"/>
            <a:chExt cx="995181" cy="200750"/>
          </a:xfrm>
        </p:grpSpPr>
        <p:grpSp>
          <p:nvGrpSpPr>
            <p:cNvPr id="6" name="Graphic 11">
              <a:extLst>
                <a:ext uri="{FF2B5EF4-FFF2-40B4-BE49-F238E27FC236}">
                  <a16:creationId xmlns:a16="http://schemas.microsoft.com/office/drawing/2014/main" id="{08055EBE-7E66-EDAE-71D6-C68B6C3AE5E5}"/>
                </a:ext>
              </a:extLst>
            </p:cNvPr>
            <p:cNvGrpSpPr/>
            <p:nvPr/>
          </p:nvGrpSpPr>
          <p:grpSpPr>
            <a:xfrm>
              <a:off x="6474827" y="5354683"/>
              <a:ext cx="537763" cy="200750"/>
              <a:chOff x="5638803" y="3238500"/>
              <a:chExt cx="1023160" cy="381952"/>
            </a:xfrm>
          </p:grpSpPr>
          <p:sp>
            <p:nvSpPr>
              <p:cNvPr id="9" name="Freeform 28">
                <a:extLst>
                  <a:ext uri="{FF2B5EF4-FFF2-40B4-BE49-F238E27FC236}">
                    <a16:creationId xmlns:a16="http://schemas.microsoft.com/office/drawing/2014/main" id="{49253DC6-99B1-0B4D-28E2-CAB8415691D0}"/>
                  </a:ext>
                </a:extLst>
              </p:cNvPr>
              <p:cNvSpPr/>
              <p:nvPr/>
            </p:nvSpPr>
            <p:spPr>
              <a:xfrm>
                <a:off x="5638803" y="3238500"/>
                <a:ext cx="1023160" cy="381952"/>
              </a:xfrm>
              <a:custGeom>
                <a:avLst/>
                <a:gdLst>
                  <a:gd name="connsiteX0" fmla="*/ 0 w 916305"/>
                  <a:gd name="connsiteY0" fmla="*/ 0 h 381952"/>
                  <a:gd name="connsiteX1" fmla="*/ 916305 w 916305"/>
                  <a:gd name="connsiteY1" fmla="*/ 0 h 381952"/>
                  <a:gd name="connsiteX2" fmla="*/ 916305 w 916305"/>
                  <a:gd name="connsiteY2" fmla="*/ 381953 h 381952"/>
                  <a:gd name="connsiteX3" fmla="*/ 0 w 916305"/>
                  <a:gd name="connsiteY3" fmla="*/ 381953 h 38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6305" h="381952">
                    <a:moveTo>
                      <a:pt x="0" y="0"/>
                    </a:moveTo>
                    <a:lnTo>
                      <a:pt x="916305" y="0"/>
                    </a:lnTo>
                    <a:lnTo>
                      <a:pt x="916305" y="381953"/>
                    </a:lnTo>
                    <a:lnTo>
                      <a:pt x="0" y="381953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10" name="Freeform 29">
                <a:extLst>
                  <a:ext uri="{FF2B5EF4-FFF2-40B4-BE49-F238E27FC236}">
                    <a16:creationId xmlns:a16="http://schemas.microsoft.com/office/drawing/2014/main" id="{CEF4899B-EC92-0854-115A-249D6C44B73B}"/>
                  </a:ext>
                </a:extLst>
              </p:cNvPr>
              <p:cNvSpPr/>
              <p:nvPr/>
            </p:nvSpPr>
            <p:spPr>
              <a:xfrm>
                <a:off x="5723572" y="3334702"/>
                <a:ext cx="238125" cy="206692"/>
              </a:xfrm>
              <a:custGeom>
                <a:avLst/>
                <a:gdLst>
                  <a:gd name="connsiteX0" fmla="*/ 178118 w 238125"/>
                  <a:gd name="connsiteY0" fmla="*/ 0 h 206692"/>
                  <a:gd name="connsiteX1" fmla="*/ 119063 w 238125"/>
                  <a:gd name="connsiteY1" fmla="*/ 51435 h 206692"/>
                  <a:gd name="connsiteX2" fmla="*/ 60008 w 238125"/>
                  <a:gd name="connsiteY2" fmla="*/ 0 h 206692"/>
                  <a:gd name="connsiteX3" fmla="*/ 0 w 238125"/>
                  <a:gd name="connsiteY3" fmla="*/ 60007 h 206692"/>
                  <a:gd name="connsiteX4" fmla="*/ 119063 w 238125"/>
                  <a:gd name="connsiteY4" fmla="*/ 206692 h 206692"/>
                  <a:gd name="connsiteX5" fmla="*/ 238125 w 238125"/>
                  <a:gd name="connsiteY5" fmla="*/ 60007 h 206692"/>
                  <a:gd name="connsiteX6" fmla="*/ 178118 w 238125"/>
                  <a:gd name="connsiteY6" fmla="*/ 0 h 206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125" h="206692">
                    <a:moveTo>
                      <a:pt x="178118" y="0"/>
                    </a:moveTo>
                    <a:cubicBezTo>
                      <a:pt x="147638" y="0"/>
                      <a:pt x="122873" y="22860"/>
                      <a:pt x="119063" y="51435"/>
                    </a:cubicBezTo>
                    <a:cubicBezTo>
                      <a:pt x="115253" y="21907"/>
                      <a:pt x="89535" y="0"/>
                      <a:pt x="60008" y="0"/>
                    </a:cubicBezTo>
                    <a:cubicBezTo>
                      <a:pt x="26670" y="0"/>
                      <a:pt x="0" y="26670"/>
                      <a:pt x="0" y="60007"/>
                    </a:cubicBezTo>
                    <a:cubicBezTo>
                      <a:pt x="0" y="135255"/>
                      <a:pt x="67628" y="201930"/>
                      <a:pt x="119063" y="206692"/>
                    </a:cubicBezTo>
                    <a:cubicBezTo>
                      <a:pt x="169545" y="199073"/>
                      <a:pt x="238125" y="125730"/>
                      <a:pt x="238125" y="60007"/>
                    </a:cubicBezTo>
                    <a:cubicBezTo>
                      <a:pt x="238125" y="26670"/>
                      <a:pt x="211455" y="0"/>
                      <a:pt x="178118" y="0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77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66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54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943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131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320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509" algn="l" defTabSz="914377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/>
              </a:p>
            </p:txBody>
          </p:sp>
        </p:grpSp>
        <p:sp>
          <p:nvSpPr>
            <p:cNvPr id="7" name="TextBox 27">
              <a:extLst>
                <a:ext uri="{FF2B5EF4-FFF2-40B4-BE49-F238E27FC236}">
                  <a16:creationId xmlns:a16="http://schemas.microsoft.com/office/drawing/2014/main" id="{A9B3BDCE-59D3-5369-2D13-3E8A08CED3FB}"/>
                </a:ext>
              </a:extLst>
            </p:cNvPr>
            <p:cNvSpPr txBox="1"/>
            <p:nvPr/>
          </p:nvSpPr>
          <p:spPr>
            <a:xfrm>
              <a:off x="6691997" y="5375874"/>
              <a:ext cx="778011" cy="134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500" err="1">
                  <a:solidFill>
                    <a:schemeClr val="bg1"/>
                  </a:solidFill>
                </a:rPr>
                <a:t>yit.c</a:t>
              </a:r>
              <a:r>
                <a:rPr lang="cs-CZ" sz="1500">
                  <a:solidFill>
                    <a:schemeClr val="bg1"/>
                  </a:solidFill>
                </a:rPr>
                <a:t>z</a:t>
              </a:r>
              <a:endParaRPr lang="en-GB" sz="1500">
                <a:solidFill>
                  <a:schemeClr val="bg1"/>
                </a:solidFill>
              </a:endParaRPr>
            </a:p>
          </p:txBody>
        </p:sp>
      </p:grpSp>
      <p:pic>
        <p:nvPicPr>
          <p:cNvPr id="8" name="Obrázek 7" descr="Obsah obrázku bílé, černá, černobílá, Grafika&#10;&#10;Popis byl vytvořen automaticky">
            <a:extLst>
              <a:ext uri="{FF2B5EF4-FFF2-40B4-BE49-F238E27FC236}">
                <a16:creationId xmlns:a16="http://schemas.microsoft.com/office/drawing/2014/main" id="{2DD4E56B-D000-CBB1-0DA1-B07A39BBC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5" y="371889"/>
            <a:ext cx="2070100" cy="57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8AB3F6-FF47-524D-DA85-81B2AFBB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8300"/>
            <a:ext cx="11448000" cy="828674"/>
          </a:xfrm>
        </p:spPr>
        <p:txBody>
          <a:bodyPr anchor="ctr">
            <a:normAutofit/>
          </a:bodyPr>
          <a:lstStyle/>
          <a:p>
            <a:r>
              <a:rPr lang="cs-CZ"/>
              <a:t>VESI Hostivař – revitalizace brownfieldu</a:t>
            </a:r>
          </a:p>
        </p:txBody>
      </p:sp>
      <p:pic>
        <p:nvPicPr>
          <p:cNvPr id="10" name="Obrázek 9" descr="Obsah obrázku venku, strom, území, Odpadkový kontejner&#10;&#10;Popis byl vytvořen automaticky">
            <a:extLst>
              <a:ext uri="{FF2B5EF4-FFF2-40B4-BE49-F238E27FC236}">
                <a16:creationId xmlns:a16="http://schemas.microsoft.com/office/drawing/2014/main" id="{4A4162C3-CC50-5D4D-AF48-D1F527E5FA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3" r="-1" b="11546"/>
          <a:stretch/>
        </p:blipFill>
        <p:spPr>
          <a:xfrm>
            <a:off x="477550" y="1292225"/>
            <a:ext cx="5617250" cy="3246523"/>
          </a:xfrm>
          <a:prstGeom prst="rect">
            <a:avLst/>
          </a:prstGeom>
          <a:noFill/>
        </p:spPr>
      </p:pic>
      <p:pic>
        <p:nvPicPr>
          <p:cNvPr id="16" name="Zástupný obsah 15" descr="Obsah obrázku venku, území, dům, Mulč&#10;&#10;Popis byl vytvořen automaticky">
            <a:extLst>
              <a:ext uri="{FF2B5EF4-FFF2-40B4-BE49-F238E27FC236}">
                <a16:creationId xmlns:a16="http://schemas.microsoft.com/office/drawing/2014/main" id="{7A4D4768-2ECE-D2D7-1B52-6C5F60C564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0" y="1292225"/>
            <a:ext cx="5614850" cy="3246438"/>
          </a:xfrm>
        </p:spPr>
      </p:pic>
      <p:pic>
        <p:nvPicPr>
          <p:cNvPr id="6" name="Zástupný obsah 5" descr="Obsah obrázku venku, strom, dřevo, území&#10;&#10;Popis byl vytvořen automaticky">
            <a:extLst>
              <a:ext uri="{FF2B5EF4-FFF2-40B4-BE49-F238E27FC236}">
                <a16:creationId xmlns:a16="http://schemas.microsoft.com/office/drawing/2014/main" id="{2D9B4A6F-19EB-E83C-A6A0-56886293BA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 r="-3" b="40184"/>
          <a:stretch/>
        </p:blipFill>
        <p:spPr>
          <a:xfrm>
            <a:off x="477550" y="4638675"/>
            <a:ext cx="5619750" cy="1527175"/>
          </a:xfrm>
          <a:noFill/>
        </p:spPr>
      </p:pic>
      <p:pic>
        <p:nvPicPr>
          <p:cNvPr id="12" name="Obrázek 11" descr="Obsah obrázku venku, strom, rostlina, území&#10;&#10;Popis byl vytvořen automaticky">
            <a:extLst>
              <a:ext uri="{FF2B5EF4-FFF2-40B4-BE49-F238E27FC236}">
                <a16:creationId xmlns:a16="http://schemas.microsoft.com/office/drawing/2014/main" id="{A54A3066-00EC-431C-46AD-9846D67FB2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5" r="-3" b="31760"/>
          <a:stretch/>
        </p:blipFill>
        <p:spPr>
          <a:xfrm>
            <a:off x="6203950" y="4638675"/>
            <a:ext cx="5616574" cy="1527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67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8E21E-E252-846B-CDD9-DBF90A7B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VESI Hostivař – aktuální stav</a:t>
            </a:r>
          </a:p>
        </p:txBody>
      </p:sp>
      <p:pic>
        <p:nvPicPr>
          <p:cNvPr id="6" name="Obrázek 5" descr="Obsah obrázku interiér, zeď, budova, okno&#10;&#10;Popis byl vytvořen automaticky">
            <a:extLst>
              <a:ext uri="{FF2B5EF4-FFF2-40B4-BE49-F238E27FC236}">
                <a16:creationId xmlns:a16="http://schemas.microsoft.com/office/drawing/2014/main" id="{DEDB92CF-7BD7-B9FA-4313-8BC2EC9CA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87" y="3659089"/>
            <a:ext cx="3402538" cy="2551903"/>
          </a:xfrm>
          <a:prstGeom prst="rect">
            <a:avLst/>
          </a:prstGeom>
        </p:spPr>
      </p:pic>
      <p:pic>
        <p:nvPicPr>
          <p:cNvPr id="8" name="Obrázek 7" descr="Obsah obrázku venku, architektura, budova, tráva&#10;&#10;Popis byl vytvořen automaticky">
            <a:extLst>
              <a:ext uri="{FF2B5EF4-FFF2-40B4-BE49-F238E27FC236}">
                <a16:creationId xmlns:a16="http://schemas.microsoft.com/office/drawing/2014/main" id="{076EC08B-E5F2-44CC-033B-1F5F35ED3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85" y="1069982"/>
            <a:ext cx="3402538" cy="2551904"/>
          </a:xfrm>
          <a:prstGeom prst="rect">
            <a:avLst/>
          </a:prstGeom>
        </p:spPr>
      </p:pic>
      <p:pic>
        <p:nvPicPr>
          <p:cNvPr id="4" name="Obrázek 3" descr="Obsah obrázku venku, mrak, obloha, strom&#10;&#10;Popis byl vytvořen automaticky">
            <a:extLst>
              <a:ext uri="{FF2B5EF4-FFF2-40B4-BE49-F238E27FC236}">
                <a16:creationId xmlns:a16="http://schemas.microsoft.com/office/drawing/2014/main" id="{05BE05EF-A714-0DE9-E7E8-6F4496AF2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" y="1069982"/>
            <a:ext cx="7715926" cy="514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0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25E3A2D-CB3E-D1EB-0AF7-3965431A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558000"/>
            <a:ext cx="3420000" cy="682684"/>
          </a:xfrm>
        </p:spPr>
        <p:txBody>
          <a:bodyPr>
            <a:normAutofit/>
          </a:bodyPr>
          <a:lstStyle/>
          <a:p>
            <a:r>
              <a:rPr lang="cs-CZ"/>
              <a:t>VESI HOSTIVAŘ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45CD4EC-77B9-4B7B-D070-D2F5301199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400" y="1504950"/>
            <a:ext cx="3501378" cy="46420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/>
              <a:t>Udržitelné prvky v projektu:</a:t>
            </a:r>
          </a:p>
          <a:p>
            <a:endParaRPr lang="cs-CZ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PENB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Zelený beton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FVE</a:t>
            </a:r>
            <a:endParaRPr lang="cs-CZ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2"/>
                </a:solidFill>
                <a:cs typeface="Arial"/>
              </a:rPr>
              <a:t>Prefabrikace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2"/>
                </a:solidFill>
                <a:cs typeface="Arial"/>
              </a:rPr>
              <a:t>Okna s trojskly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Dobíjecí stanice pro elektromobily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LED osvětlení ve společných prostorách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solidFill>
                  <a:schemeClr val="accent2"/>
                </a:solidFill>
              </a:rPr>
              <a:t>Certifikované stavební materiály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30C66BA-DC22-BD5C-1829-3170CCDD83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8800" y="6152400"/>
            <a:ext cx="1422000" cy="7344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FDA3853-4A6D-9752-01C2-4E5B6435E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2000" y="372901"/>
            <a:ext cx="3335004" cy="2501254"/>
          </a:xfrm>
          <a:prstGeom prst="rect">
            <a:avLst/>
          </a:prstGeom>
        </p:spPr>
      </p:pic>
      <p:pic>
        <p:nvPicPr>
          <p:cNvPr id="8" name="Obrázek 7" descr="Obsah obrázku venku, budova, okno, strom&#10;&#10;Popis byl vytvořen automaticky">
            <a:extLst>
              <a:ext uri="{FF2B5EF4-FFF2-40B4-BE49-F238E27FC236}">
                <a16:creationId xmlns:a16="http://schemas.microsoft.com/office/drawing/2014/main" id="{55B9E419-6313-D985-E007-02D543EA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001" y="2953828"/>
            <a:ext cx="3335004" cy="3335004"/>
          </a:xfrm>
          <a:prstGeom prst="rect">
            <a:avLst/>
          </a:prstGeom>
        </p:spPr>
      </p:pic>
      <p:pic>
        <p:nvPicPr>
          <p:cNvPr id="3" name="Obrázek 2" descr="Obsah obrázku venku, strom, text, Pozemní vozidlo&#10;&#10;Popis byl vytvořen automaticky">
            <a:extLst>
              <a:ext uri="{FF2B5EF4-FFF2-40B4-BE49-F238E27FC236}">
                <a16:creationId xmlns:a16="http://schemas.microsoft.com/office/drawing/2014/main" id="{CBED693E-669E-C7E6-80F3-39F26D834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0"/>
          <a:stretch/>
        </p:blipFill>
        <p:spPr>
          <a:xfrm>
            <a:off x="8098700" y="372900"/>
            <a:ext cx="3607525" cy="591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65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57765-D786-42D2-AF51-6851BC01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9" y="367199"/>
            <a:ext cx="5724000" cy="8334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VESI Hostivař – FVE</a:t>
            </a:r>
            <a:endParaRPr lang="en-GB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E864CE-A58C-628E-97A7-647A328A4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r="6885"/>
          <a:stretch/>
        </p:blipFill>
        <p:spPr>
          <a:xfrm>
            <a:off x="370800" y="1292225"/>
            <a:ext cx="5617250" cy="4876832"/>
          </a:xfrm>
          <a:prstGeom prst="rect">
            <a:avLst/>
          </a:prstGeom>
          <a:noFill/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F5EA9A7-1945-A1E8-A349-B49EB20B7E52}"/>
              </a:ext>
            </a:extLst>
          </p:cNvPr>
          <p:cNvSpPr txBox="1"/>
          <p:nvPr/>
        </p:nvSpPr>
        <p:spPr>
          <a:xfrm>
            <a:off x="6445401" y="4788000"/>
            <a:ext cx="5124999" cy="1162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od března je v provozu fotovoltaická elektrárna s celkovým instalovaným špičkovým výkonem 8,3 </a:t>
            </a:r>
            <a:r>
              <a:rPr lang="cs-CZ" sz="1500" b="1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kWp</a:t>
            </a:r>
            <a:endParaRPr lang="cs-CZ" sz="1500" b="1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vyrobená </a:t>
            </a:r>
            <a:r>
              <a:rPr lang="cs-CZ" sz="15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energie je využívána </a:t>
            </a:r>
            <a:r>
              <a:rPr lang="cs-CZ" sz="1500" b="1" dirty="0">
                <a:solidFill>
                  <a:schemeClr val="bg1"/>
                </a:solidFill>
              </a:rPr>
              <a:t>na provoz společných prostor</a:t>
            </a:r>
            <a:r>
              <a:rPr lang="cs-CZ" sz="15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500" b="1" dirty="0">
                <a:solidFill>
                  <a:schemeClr val="bg1"/>
                </a:solidFill>
              </a:rPr>
              <a:t>(např. osvětlení)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500" b="1" dirty="0">
                <a:solidFill>
                  <a:schemeClr val="bg1"/>
                </a:solidFill>
              </a:rPr>
              <a:t>v současnosti FVE pokrývá zhruba 36% spotřeby elektřiny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500" b="1" kern="1200" dirty="0">
              <a:solidFill>
                <a:schemeClr val="bg1"/>
              </a:solidFill>
              <a:effectLst/>
              <a:latin typeface="+mn-lt"/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8D4720-EFAD-6524-204E-36377A03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676" y="1292225"/>
            <a:ext cx="5599524" cy="29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13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25E3A2D-CB3E-D1EB-0AF7-3965431A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558000"/>
            <a:ext cx="3420000" cy="1000800"/>
          </a:xfrm>
        </p:spPr>
        <p:txBody>
          <a:bodyPr>
            <a:normAutofit/>
          </a:bodyPr>
          <a:lstStyle/>
          <a:p>
            <a:r>
              <a:rPr lang="cs-CZ"/>
              <a:t>VESI HOSTIVAŘ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45CD4EC-77B9-4B7B-D070-D2F5301199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400" y="1558800"/>
            <a:ext cx="3508775" cy="45017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/>
              <a:t>Hospodaření s dešťovkou:</a:t>
            </a:r>
          </a:p>
          <a:p>
            <a:endParaRPr lang="cs-CZ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cs typeface="Arial"/>
              </a:rPr>
              <a:t>Systém akumulace, retence a odparu dešťových vod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cs typeface="Arial"/>
              </a:rPr>
              <a:t>Dešťová voda je v areálu využita na zálivku zeleně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cs typeface="Arial"/>
              </a:rPr>
              <a:t>Regulovaný odtok do </a:t>
            </a:r>
            <a:r>
              <a:rPr lang="cs-CZ" sz="2000" err="1">
                <a:cs typeface="Arial"/>
              </a:rPr>
              <a:t>Košíkovského</a:t>
            </a:r>
            <a:r>
              <a:rPr lang="cs-CZ" sz="2000">
                <a:cs typeface="Arial"/>
              </a:rPr>
              <a:t> potoka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cs typeface="Arial"/>
              </a:rPr>
              <a:t>Parkovací stání - vsak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cs typeface="Arial"/>
              </a:rPr>
              <a:t>Zelené střechy nad konstrukcemi 1. PP</a:t>
            </a:r>
          </a:p>
          <a:p>
            <a:pPr marL="285750" indent="-285750">
              <a:buChar char="•"/>
            </a:pPr>
            <a:endParaRPr lang="cs-CZ" sz="2000">
              <a:cs typeface="Arial"/>
            </a:endParaRPr>
          </a:p>
          <a:p>
            <a:endParaRPr lang="cs-CZ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>
              <a:cs typeface="Arial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30C66BA-DC22-BD5C-1829-3170CCDD83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8800" y="6152400"/>
            <a:ext cx="1422000" cy="7344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F202036-B06A-D0B6-D0B2-3974ADE46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r="10466"/>
          <a:stretch/>
        </p:blipFill>
        <p:spPr>
          <a:xfrm>
            <a:off x="8234586" y="2888436"/>
            <a:ext cx="3578837" cy="33885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8C18C31-4A37-F373-F499-64CA936E3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510" y="365255"/>
            <a:ext cx="3420000" cy="591172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C0C51F2-4A47-9F39-73D2-C90DC4B1B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0744" y="381196"/>
            <a:ext cx="3584995" cy="23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7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25E3A2D-CB3E-D1EB-0AF7-3965431A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558000"/>
            <a:ext cx="3420000" cy="1000800"/>
          </a:xfrm>
        </p:spPr>
        <p:txBody>
          <a:bodyPr>
            <a:normAutofit/>
          </a:bodyPr>
          <a:lstStyle/>
          <a:p>
            <a:r>
              <a:rPr lang="cs-CZ"/>
              <a:t>VESI HOSTIVAŘ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45CD4EC-77B9-4B7B-D070-D2F5301199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400" y="1558800"/>
            <a:ext cx="3508775" cy="45017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/>
              <a:t>Biodiverzita:</a:t>
            </a:r>
          </a:p>
          <a:p>
            <a:endParaRPr lang="cs-CZ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cs typeface="Arial"/>
              </a:rPr>
              <a:t>Výsadba nových stromů, keřů, trvalek, trávníku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cs typeface="Arial"/>
              </a:rPr>
              <a:t>Zelená střecha nad vjezdem do garáží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cs typeface="Arial"/>
              </a:rPr>
              <a:t>Ptačí budky, krmítka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err="1">
                <a:cs typeface="Arial"/>
              </a:rPr>
              <a:t>Infostezka</a:t>
            </a:r>
            <a:endParaRPr lang="cs-CZ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>
                <a:cs typeface="Arial"/>
              </a:rPr>
              <a:t>2x tříkomorový kompostér</a:t>
            </a:r>
          </a:p>
          <a:p>
            <a:endParaRPr lang="cs-CZ" sz="2000">
              <a:cs typeface="Arial"/>
            </a:endParaRPr>
          </a:p>
          <a:p>
            <a:endParaRPr lang="cs-CZ" sz="20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>
              <a:cs typeface="Arial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30C66BA-DC22-BD5C-1829-3170CCDD83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8800" y="6152400"/>
            <a:ext cx="1422000" cy="7344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C365B0B-1D05-E402-639F-1EF04B396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5" b="7375"/>
          <a:stretch/>
        </p:blipFill>
        <p:spPr>
          <a:xfrm>
            <a:off x="4607999" y="4549114"/>
            <a:ext cx="2707201" cy="1727750"/>
          </a:xfrm>
          <a:prstGeom prst="rect">
            <a:avLst/>
          </a:prstGeom>
          <a:noFill/>
        </p:spPr>
      </p:pic>
      <p:pic>
        <p:nvPicPr>
          <p:cNvPr id="5" name="Obrázek 4" descr="Obsah obrázku venku, strom, tráva, nábytek&#10;&#10;Popis byl vytvořen automaticky">
            <a:extLst>
              <a:ext uri="{FF2B5EF4-FFF2-40B4-BE49-F238E27FC236}">
                <a16:creationId xmlns:a16="http://schemas.microsoft.com/office/drawing/2014/main" id="{87DC4260-0E12-1C62-CACD-C5E1FE1E65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8"/>
          <a:stretch/>
        </p:blipFill>
        <p:spPr>
          <a:xfrm>
            <a:off x="4607999" y="362118"/>
            <a:ext cx="7238555" cy="4135238"/>
          </a:xfrm>
          <a:prstGeom prst="rect">
            <a:avLst/>
          </a:prstGeom>
        </p:spPr>
      </p:pic>
      <p:pic>
        <p:nvPicPr>
          <p:cNvPr id="7" name="Obrázek 6" descr="Obsah obrázku venku, tráva, strom, rostlina&#10;&#10;Popis byl vytvořen automaticky">
            <a:extLst>
              <a:ext uri="{FF2B5EF4-FFF2-40B4-BE49-F238E27FC236}">
                <a16:creationId xmlns:a16="http://schemas.microsoft.com/office/drawing/2014/main" id="{CB165D7B-5F06-8309-3A68-59D09E5C1B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5" r="3293"/>
          <a:stretch/>
        </p:blipFill>
        <p:spPr>
          <a:xfrm>
            <a:off x="9993699" y="4549113"/>
            <a:ext cx="1852855" cy="1718433"/>
          </a:xfrm>
          <a:prstGeom prst="rect">
            <a:avLst/>
          </a:prstGeom>
        </p:spPr>
      </p:pic>
      <p:pic>
        <p:nvPicPr>
          <p:cNvPr id="9" name="Obrázek 8" descr="Obsah obrázku venku, mrak, rostlina, obloha&#10;&#10;Popis byl vytvořen automaticky">
            <a:extLst>
              <a:ext uri="{FF2B5EF4-FFF2-40B4-BE49-F238E27FC236}">
                <a16:creationId xmlns:a16="http://schemas.microsoft.com/office/drawing/2014/main" id="{AB6D7273-CCE8-F30A-64BC-88843ECAC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25" y="4549113"/>
            <a:ext cx="2577649" cy="171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0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0F5894-5F7C-A492-103C-1EC0F05C4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YIT - aktuální projekty v prodeji (více na</a:t>
            </a:r>
            <a:r>
              <a:rPr lang="en-US"/>
              <a:t>: </a:t>
            </a:r>
            <a:r>
              <a:rPr lang="en-US">
                <a:hlinkClick r:id="rId2"/>
              </a:rPr>
              <a:t>www.yit.cz</a:t>
            </a:r>
            <a:r>
              <a:rPr lang="cs-CZ"/>
              <a:t>)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DAFFCD-BCCE-7A9B-219C-B31920D7D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6BB1C84-3F0F-E722-C72F-A670EE4B4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171" y="3844212"/>
            <a:ext cx="3315622" cy="22137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B572956-84E2-A736-616C-D4097AD7CA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4"/>
          <a:stretch/>
        </p:blipFill>
        <p:spPr>
          <a:xfrm>
            <a:off x="7976945" y="1192415"/>
            <a:ext cx="3480722" cy="4722804"/>
          </a:xfrm>
          <a:prstGeom prst="rect">
            <a:avLst/>
          </a:prstGeom>
        </p:spPr>
      </p:pic>
      <p:pic>
        <p:nvPicPr>
          <p:cNvPr id="12" name="Obrázek 11" descr="Obsah obrázku obloha, venku, budova, mrak&#10;&#10;Popis byl vytvořen automaticky">
            <a:extLst>
              <a:ext uri="{FF2B5EF4-FFF2-40B4-BE49-F238E27FC236}">
                <a16:creationId xmlns:a16="http://schemas.microsoft.com/office/drawing/2014/main" id="{98392635-0B8B-CB27-CBD5-8E0DC1681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16" y="1192415"/>
            <a:ext cx="3978191" cy="4973434"/>
          </a:xfrm>
          <a:prstGeom prst="rect">
            <a:avLst/>
          </a:prstGeom>
        </p:spPr>
      </p:pic>
      <p:pic>
        <p:nvPicPr>
          <p:cNvPr id="14" name="Obrázek 13" descr="Obsah obrázku venku, budova, strom, obloha&#10;&#10;Popis byl vytvořen automaticky">
            <a:extLst>
              <a:ext uri="{FF2B5EF4-FFF2-40B4-BE49-F238E27FC236}">
                <a16:creationId xmlns:a16="http://schemas.microsoft.com/office/drawing/2014/main" id="{D8840569-C182-6B94-2113-2A8FEE2B3E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" y="1192415"/>
            <a:ext cx="3320829" cy="2321637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CBCC7D6-5B43-3EDF-9766-A69AB9B0DC4F}"/>
              </a:ext>
            </a:extLst>
          </p:cNvPr>
          <p:cNvGrpSpPr/>
          <p:nvPr/>
        </p:nvGrpSpPr>
        <p:grpSpPr>
          <a:xfrm>
            <a:off x="473964" y="5869292"/>
            <a:ext cx="3320829" cy="307777"/>
            <a:chOff x="473965" y="5869292"/>
            <a:chExt cx="1901912" cy="307777"/>
          </a:xfrm>
        </p:grpSpPr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4D5918CC-2289-AABB-E3FF-B39AB875582B}"/>
                </a:ext>
              </a:extLst>
            </p:cNvPr>
            <p:cNvSpPr/>
            <p:nvPr/>
          </p:nvSpPr>
          <p:spPr>
            <a:xfrm>
              <a:off x="473965" y="5869292"/>
              <a:ext cx="1901912" cy="2965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err="1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C720696-854A-865A-DEE0-4CB9162A1868}"/>
                </a:ext>
              </a:extLst>
            </p:cNvPr>
            <p:cNvSpPr txBox="1"/>
            <p:nvPr/>
          </p:nvSpPr>
          <p:spPr>
            <a:xfrm>
              <a:off x="473965" y="5869292"/>
              <a:ext cx="18243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>
                  <a:solidFill>
                    <a:schemeClr val="bg1"/>
                  </a:solidFill>
                </a:rPr>
                <a:t>TOIVO Roztyly (Praha 11)</a:t>
              </a:r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1898351D-1395-49DC-A371-F3A16D061854}"/>
              </a:ext>
            </a:extLst>
          </p:cNvPr>
          <p:cNvGrpSpPr/>
          <p:nvPr/>
        </p:nvGrpSpPr>
        <p:grpSpPr>
          <a:xfrm>
            <a:off x="473964" y="3414962"/>
            <a:ext cx="3326792" cy="307777"/>
            <a:chOff x="473965" y="5869292"/>
            <a:chExt cx="1901912" cy="307777"/>
          </a:xfrm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09DF02FF-1DA8-2294-701A-CBF4684EF3A1}"/>
                </a:ext>
              </a:extLst>
            </p:cNvPr>
            <p:cNvSpPr/>
            <p:nvPr/>
          </p:nvSpPr>
          <p:spPr>
            <a:xfrm>
              <a:off x="473965" y="5869292"/>
              <a:ext cx="1901912" cy="2965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err="1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E5EA10AD-D4F2-407B-FEFD-CBC964794374}"/>
                </a:ext>
              </a:extLst>
            </p:cNvPr>
            <p:cNvSpPr txBox="1"/>
            <p:nvPr/>
          </p:nvSpPr>
          <p:spPr>
            <a:xfrm>
              <a:off x="473965" y="5869292"/>
              <a:ext cx="1719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>
                  <a:solidFill>
                    <a:schemeClr val="bg1"/>
                  </a:solidFill>
                </a:rPr>
                <a:t>SIJA Kamýk (Praha 12)</a:t>
              </a:r>
            </a:p>
          </p:txBody>
        </p:sp>
      </p:grp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B3F99226-CFE6-ED02-0ACA-4C2C6EE06DF4}"/>
              </a:ext>
            </a:extLst>
          </p:cNvPr>
          <p:cNvGrpSpPr/>
          <p:nvPr/>
        </p:nvGrpSpPr>
        <p:grpSpPr>
          <a:xfrm>
            <a:off x="7960467" y="5855866"/>
            <a:ext cx="3497200" cy="323407"/>
            <a:chOff x="465407" y="5869292"/>
            <a:chExt cx="1910470" cy="323407"/>
          </a:xfrm>
        </p:grpSpPr>
        <p:sp>
          <p:nvSpPr>
            <p:cNvPr id="25" name="Obdélník 24">
              <a:extLst>
                <a:ext uri="{FF2B5EF4-FFF2-40B4-BE49-F238E27FC236}">
                  <a16:creationId xmlns:a16="http://schemas.microsoft.com/office/drawing/2014/main" id="{E9B0D5B9-9E99-5FC8-0E25-DA624168E230}"/>
                </a:ext>
              </a:extLst>
            </p:cNvPr>
            <p:cNvSpPr/>
            <p:nvPr/>
          </p:nvSpPr>
          <p:spPr>
            <a:xfrm>
              <a:off x="473965" y="5869292"/>
              <a:ext cx="1901912" cy="2965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err="1"/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F713B1EC-9C74-2D4A-780E-F207C95CA23B}"/>
                </a:ext>
              </a:extLst>
            </p:cNvPr>
            <p:cNvSpPr txBox="1"/>
            <p:nvPr/>
          </p:nvSpPr>
          <p:spPr>
            <a:xfrm>
              <a:off x="465407" y="5884922"/>
              <a:ext cx="1719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>
                  <a:solidFill>
                    <a:schemeClr val="bg1"/>
                  </a:solidFill>
                </a:rPr>
                <a:t>HAPPI Milánská (Praha 15)</a:t>
              </a:r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58B0CC4D-CAF5-A401-D39F-790A542C5D0C}"/>
              </a:ext>
            </a:extLst>
          </p:cNvPr>
          <p:cNvGrpSpPr/>
          <p:nvPr/>
        </p:nvGrpSpPr>
        <p:grpSpPr>
          <a:xfrm>
            <a:off x="3890907" y="5869292"/>
            <a:ext cx="3978800" cy="307777"/>
            <a:chOff x="473965" y="5869292"/>
            <a:chExt cx="1901912" cy="307777"/>
          </a:xfrm>
        </p:grpSpPr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99D78345-BD47-C738-F47A-22FDA3060E1C}"/>
                </a:ext>
              </a:extLst>
            </p:cNvPr>
            <p:cNvSpPr/>
            <p:nvPr/>
          </p:nvSpPr>
          <p:spPr>
            <a:xfrm>
              <a:off x="473965" y="5869292"/>
              <a:ext cx="1901912" cy="2965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err="1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BC99AE14-116F-F077-6FD8-C82B2964B983}"/>
                </a:ext>
              </a:extLst>
            </p:cNvPr>
            <p:cNvSpPr txBox="1"/>
            <p:nvPr/>
          </p:nvSpPr>
          <p:spPr>
            <a:xfrm>
              <a:off x="473965" y="5869292"/>
              <a:ext cx="1719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>
                  <a:solidFill>
                    <a:schemeClr val="bg1"/>
                  </a:solidFill>
                </a:rPr>
                <a:t>LAPPI Hloubětín – TORNIO (Praha 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117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04EDF4-382E-8293-1F6C-1E2CEC4189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8925" y="1292225"/>
            <a:ext cx="3711600" cy="487362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>
              <a:lnSpc>
                <a:spcPct val="90000"/>
              </a:lnSpc>
            </a:pPr>
            <a:endParaRPr lang="cs-CZ"/>
          </a:p>
          <a:p>
            <a:pPr marL="0" indent="0">
              <a:lnSpc>
                <a:spcPct val="90000"/>
              </a:lnSpc>
              <a:buNone/>
            </a:pPr>
            <a:r>
              <a:rPr lang="cs-CZ" sz="1600"/>
              <a:t>… a pokračujeme prohlídkou areálu</a:t>
            </a:r>
            <a:endParaRPr lang="en-US" sz="1600"/>
          </a:p>
        </p:txBody>
      </p:sp>
      <p:pic>
        <p:nvPicPr>
          <p:cNvPr id="9" name="Obrázek 8" descr="Obsah obrázku strom, tráva, rostlina, Letecké snímkování&#10;&#10;Popis byl vytvořen automaticky">
            <a:extLst>
              <a:ext uri="{FF2B5EF4-FFF2-40B4-BE49-F238E27FC236}">
                <a16:creationId xmlns:a16="http://schemas.microsoft.com/office/drawing/2014/main" id="{96B0809F-9D40-DAFD-CD60-EA9CC0641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1" b="3633"/>
          <a:stretch/>
        </p:blipFill>
        <p:spPr>
          <a:xfrm>
            <a:off x="368300" y="1292225"/>
            <a:ext cx="7462800" cy="4873626"/>
          </a:xfrm>
          <a:prstGeom prst="rect">
            <a:avLst/>
          </a:prstGeom>
          <a:noFill/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13D7CDC0-B62B-6C76-9D20-97DC7359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8300"/>
            <a:ext cx="11448000" cy="828674"/>
          </a:xfrm>
        </p:spPr>
        <p:txBody>
          <a:bodyPr anchor="ctr">
            <a:normAutofit/>
          </a:bodyPr>
          <a:lstStyle/>
          <a:p>
            <a:r>
              <a:rPr lang="cs-CZ"/>
              <a:t>Zeptejte se nás…</a:t>
            </a:r>
          </a:p>
        </p:txBody>
      </p:sp>
    </p:spTree>
    <p:extLst>
      <p:ext uri="{BB962C8B-B14F-4D97-AF65-F5344CB8AC3E}">
        <p14:creationId xmlns:p14="http://schemas.microsoft.com/office/powerpoint/2010/main" val="2127318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3D39CFD-B119-8188-B02D-77374CB0C4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0292666-1439-FFAA-87F1-AE1DC0BEDB70}"/>
              </a:ext>
            </a:extLst>
          </p:cNvPr>
          <p:cNvGrpSpPr/>
          <p:nvPr/>
        </p:nvGrpSpPr>
        <p:grpSpPr>
          <a:xfrm>
            <a:off x="1574199" y="5741017"/>
            <a:ext cx="2006389" cy="492443"/>
            <a:chOff x="1574199" y="4410587"/>
            <a:chExt cx="2006389" cy="4924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9B102A-9712-4C46-B2DB-FAD2B3311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4199" y="4533146"/>
              <a:ext cx="226502" cy="22856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C15588-E137-4C61-B698-A306AF4692A1}"/>
                </a:ext>
              </a:extLst>
            </p:cNvPr>
            <p:cNvSpPr txBox="1"/>
            <p:nvPr/>
          </p:nvSpPr>
          <p:spPr>
            <a:xfrm>
              <a:off x="1871294" y="4410587"/>
              <a:ext cx="17092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rgbClr val="00B0F0"/>
                  </a:solidFill>
                </a:rPr>
                <a:t>facebook.com/</a:t>
              </a:r>
              <a:br>
                <a:rPr lang="en-GB" sz="1300">
                  <a:solidFill>
                    <a:srgbClr val="00B0F0"/>
                  </a:solidFill>
                </a:rPr>
              </a:br>
              <a:r>
                <a:rPr lang="en-GB" sz="1300" err="1">
                  <a:solidFill>
                    <a:srgbClr val="00B0F0"/>
                  </a:solidFill>
                </a:rPr>
                <a:t>YITcz</a:t>
              </a:r>
              <a:endParaRPr lang="en-GB" sz="1300">
                <a:solidFill>
                  <a:srgbClr val="00B0F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3DE3C0A-B922-4780-70A7-3BF4DA77041E}"/>
              </a:ext>
            </a:extLst>
          </p:cNvPr>
          <p:cNvGrpSpPr/>
          <p:nvPr/>
        </p:nvGrpSpPr>
        <p:grpSpPr>
          <a:xfrm>
            <a:off x="3922102" y="5746267"/>
            <a:ext cx="1993524" cy="492443"/>
            <a:chOff x="3922102" y="4415837"/>
            <a:chExt cx="1993524" cy="4924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E9E014-735A-4930-9667-2B935A5E5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2102" y="4531622"/>
              <a:ext cx="230620" cy="2306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AD0F2C-D1D8-4D3F-BEE2-89B2FEECB1E4}"/>
                </a:ext>
              </a:extLst>
            </p:cNvPr>
            <p:cNvSpPr txBox="1"/>
            <p:nvPr/>
          </p:nvSpPr>
          <p:spPr>
            <a:xfrm>
              <a:off x="4206332" y="4415837"/>
              <a:ext cx="170929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chemeClr val="bg1"/>
                  </a:solidFill>
                  <a:hlinkClick r:id="rId6"/>
                </a:rPr>
                <a:t>linkedin.com/</a:t>
              </a:r>
              <a:br>
                <a:rPr lang="en-GB" sz="1300">
                  <a:solidFill>
                    <a:schemeClr val="bg1"/>
                  </a:solidFill>
                  <a:hlinkClick r:id="rId6"/>
                </a:rPr>
              </a:br>
              <a:r>
                <a:rPr lang="en-GB" sz="1300">
                  <a:solidFill>
                    <a:schemeClr val="bg1"/>
                  </a:solidFill>
                  <a:hlinkClick r:id="rId6"/>
                </a:rPr>
                <a:t>company/</a:t>
              </a:r>
              <a:r>
                <a:rPr lang="en-GB" sz="1300" err="1">
                  <a:solidFill>
                    <a:schemeClr val="bg1"/>
                  </a:solidFill>
                  <a:hlinkClick r:id="rId6"/>
                </a:rPr>
                <a:t>yit-stavo</a:t>
              </a:r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07AB24-0021-9011-1D15-F4377B3D2198}"/>
              </a:ext>
            </a:extLst>
          </p:cNvPr>
          <p:cNvGrpSpPr/>
          <p:nvPr/>
        </p:nvGrpSpPr>
        <p:grpSpPr>
          <a:xfrm>
            <a:off x="9228405" y="5743850"/>
            <a:ext cx="2372696" cy="492443"/>
            <a:chOff x="9228405" y="4413420"/>
            <a:chExt cx="2372696" cy="492443"/>
          </a:xfrm>
        </p:grpSpPr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88E0E162-2498-422B-A714-7D508E51E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8405" y="4527344"/>
              <a:ext cx="224443" cy="228561"/>
            </a:xfrm>
            <a:prstGeom prst="rect">
              <a:avLst/>
            </a:prstGeom>
          </p:spPr>
        </p:pic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8FA1C678-BFC1-434B-9AAD-FE163C51F71D}"/>
                </a:ext>
              </a:extLst>
            </p:cNvPr>
            <p:cNvSpPr txBox="1"/>
            <p:nvPr/>
          </p:nvSpPr>
          <p:spPr>
            <a:xfrm>
              <a:off x="9491997" y="4413420"/>
              <a:ext cx="21091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>
                  <a:solidFill>
                    <a:schemeClr val="bg1"/>
                  </a:solidFill>
                  <a:hlinkClick r:id="rId8"/>
                </a:rPr>
                <a:t>instagram.com/</a:t>
              </a:r>
              <a:br>
                <a:rPr lang="en-GB" sz="1300">
                  <a:solidFill>
                    <a:schemeClr val="bg1"/>
                  </a:solidFill>
                  <a:hlinkClick r:id="rId8"/>
                </a:rPr>
              </a:br>
              <a:r>
                <a:rPr lang="en-GB" sz="1300" err="1">
                  <a:solidFill>
                    <a:schemeClr val="bg1"/>
                  </a:solidFill>
                  <a:hlinkClick r:id="rId8"/>
                </a:rPr>
                <a:t>yitcz</a:t>
              </a:r>
              <a:endParaRPr lang="en-GB" sz="130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1FC0C5D-8C69-2E89-E574-FB97DBE5B133}"/>
              </a:ext>
            </a:extLst>
          </p:cNvPr>
          <p:cNvGrpSpPr/>
          <p:nvPr/>
        </p:nvGrpSpPr>
        <p:grpSpPr>
          <a:xfrm>
            <a:off x="6730198" y="5743147"/>
            <a:ext cx="1781316" cy="492443"/>
            <a:chOff x="6730198" y="4412717"/>
            <a:chExt cx="1781316" cy="49244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935A05-0968-4B6A-A2B0-97B2829EE60A}"/>
                </a:ext>
              </a:extLst>
            </p:cNvPr>
            <p:cNvSpPr txBox="1"/>
            <p:nvPr/>
          </p:nvSpPr>
          <p:spPr>
            <a:xfrm>
              <a:off x="7045379" y="4412717"/>
              <a:ext cx="146613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noProof="1">
                  <a:solidFill>
                    <a:srgbClr val="00B0F0"/>
                  </a:solidFill>
                </a:rPr>
                <a:t>youtube.com/</a:t>
              </a:r>
            </a:p>
            <a:p>
              <a:r>
                <a:rPr lang="en-GB" sz="1300" noProof="1">
                  <a:solidFill>
                    <a:srgbClr val="00B0F0"/>
                  </a:solidFill>
                </a:rPr>
                <a:t>YIT</a:t>
              </a:r>
              <a:r>
                <a:rPr lang="cs-CZ" sz="1300" noProof="1">
                  <a:solidFill>
                    <a:srgbClr val="00B0F0"/>
                  </a:solidFill>
                </a:rPr>
                <a:t>Stavo</a:t>
              </a:r>
              <a:endParaRPr lang="en-GB" sz="1300" noProof="1">
                <a:solidFill>
                  <a:srgbClr val="00B0F0"/>
                </a:solidFill>
              </a:endParaRPr>
            </a:p>
          </p:txBody>
        </p:sp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3375DB3-2CA6-F94B-9AFD-A4F4EAAC4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0198" y="4527343"/>
              <a:ext cx="301285" cy="2285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703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10">
            <a:extLst>
              <a:ext uri="{FF2B5EF4-FFF2-40B4-BE49-F238E27FC236}">
                <a16:creationId xmlns:a16="http://schemas.microsoft.com/office/drawing/2014/main" id="{E6298743-0EC9-C0F7-19C6-79DF8ECE369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r="7510"/>
          <a:stretch/>
        </p:blipFill>
        <p:spPr>
          <a:xfrm>
            <a:off x="3450210" y="10"/>
            <a:ext cx="8741791" cy="6857990"/>
          </a:xfrm>
          <a:noFill/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42D2FB8-040C-EEB2-B65A-721A10BCA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368300"/>
            <a:ext cx="4147139" cy="5798561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cs-CZ"/>
              <a:t>Vítejte v areálu VESI</a:t>
            </a:r>
          </a:p>
          <a:p>
            <a:pPr marL="342900" indent="-342900">
              <a:buFont typeface="+mj-lt"/>
              <a:buAutoNum type="arabicPeriod"/>
            </a:pPr>
            <a:r>
              <a:rPr lang="cs-CZ"/>
              <a:t>YIT Group, YIT </a:t>
            </a:r>
            <a:r>
              <a:rPr lang="cs-CZ" err="1"/>
              <a:t>Stavo</a:t>
            </a:r>
            <a:endParaRPr lang="cs-CZ"/>
          </a:p>
          <a:p>
            <a:pPr marL="342900" indent="-342900">
              <a:buFont typeface="+mj-lt"/>
              <a:buAutoNum type="arabicPeriod"/>
            </a:pPr>
            <a:r>
              <a:rPr lang="cs-CZ"/>
              <a:t>Udržitelnost ve YIT</a:t>
            </a:r>
          </a:p>
          <a:p>
            <a:pPr marL="342900" indent="-342900">
              <a:buFont typeface="+mj-lt"/>
              <a:buAutoNum type="arabicPeriod"/>
            </a:pPr>
            <a:r>
              <a:rPr lang="cs-CZ"/>
              <a:t>VESI Hostivař</a:t>
            </a:r>
          </a:p>
          <a:p>
            <a:pPr marL="342900" indent="-342900">
              <a:buFont typeface="+mj-lt"/>
              <a:buAutoNum type="arabicPeriod"/>
            </a:pPr>
            <a:r>
              <a:rPr lang="cs-CZ"/>
              <a:t>Aktuální projekty</a:t>
            </a:r>
          </a:p>
          <a:p>
            <a:pPr marL="342900" indent="-342900">
              <a:buFont typeface="+mj-lt"/>
              <a:buAutoNum type="arabicPeriod"/>
            </a:pPr>
            <a:r>
              <a:rPr lang="cs-CZ"/>
              <a:t>Prohlídka areálu</a:t>
            </a:r>
          </a:p>
          <a:p>
            <a:endParaRPr lang="cs-CZ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3CCB2731-FF8C-B1C5-FD89-5D2612B8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5600"/>
            <a:ext cx="3903439" cy="572400"/>
          </a:xfrm>
        </p:spPr>
        <p:txBody>
          <a:bodyPr/>
          <a:lstStyle/>
          <a:p>
            <a:r>
              <a:rPr lang="cs-CZ"/>
              <a:t>Program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9894BC4-C1B9-90FD-C270-E2D43441D3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847085" y="6383605"/>
            <a:ext cx="992490" cy="270000"/>
          </a:xfrm>
        </p:spPr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, mapa&#10;&#10;Popis byl vytvořen automaticky">
            <a:extLst>
              <a:ext uri="{FF2B5EF4-FFF2-40B4-BE49-F238E27FC236}">
                <a16:creationId xmlns:a16="http://schemas.microsoft.com/office/drawing/2014/main" id="{0D342D31-72B3-9792-7283-9541A2A16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81" y="0"/>
            <a:ext cx="5499419" cy="6858000"/>
          </a:xfrm>
          <a:prstGeom prst="rect">
            <a:avLst/>
          </a:prstGeom>
          <a:noFill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DAFFCD-BCCE-7A9B-219C-B31920D7D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99" y="368300"/>
            <a:ext cx="6324281" cy="579856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/>
              <a:t>YIT </a:t>
            </a:r>
            <a:r>
              <a:rPr lang="cs-CZ" err="1"/>
              <a:t>Stavo</a:t>
            </a:r>
            <a:r>
              <a:rPr lang="cs-CZ"/>
              <a:t> je součástí nadnárodní skupiny</a:t>
            </a:r>
            <a:br>
              <a:rPr lang="cs-CZ"/>
            </a:br>
            <a:r>
              <a:rPr lang="cs-CZ"/>
              <a:t>YIT Group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Kořeny mateřské společnosti ve Finsku sahají až do roku 1912 a čerpá tak z tradice delší než 110 let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/>
              <a:t>Aktuálně působí v 8 zemích Evropy</a:t>
            </a:r>
          </a:p>
          <a:p>
            <a:endParaRPr lang="fi-FI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B385096-355F-66D9-E506-2A5D4498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615600"/>
            <a:ext cx="6861600" cy="572400"/>
          </a:xfrm>
        </p:spPr>
        <p:txBody>
          <a:bodyPr anchor="ctr">
            <a:normAutofit/>
          </a:bodyPr>
          <a:lstStyle/>
          <a:p>
            <a:r>
              <a:rPr lang="cs-CZ"/>
              <a:t>YIT GROUP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AFBF4F3-0D75-4BBF-21DB-4761EFD58B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847085" y="6383605"/>
            <a:ext cx="992490" cy="270000"/>
          </a:xfrm>
        </p:spPr>
        <p:txBody>
          <a:bodyPr>
            <a:normAutofit fontScale="7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5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DAFFCD-BCCE-7A9B-219C-B31920D7D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8925" y="1292225"/>
            <a:ext cx="3711600" cy="4873626"/>
          </a:xfrm>
        </p:spPr>
        <p:txBody>
          <a:bodyPr>
            <a:normAutofit/>
          </a:bodyPr>
          <a:lstStyle/>
          <a:p>
            <a:r>
              <a:rPr lang="cs-CZ"/>
              <a:t>Více než 15 let na českém stavebním trhu</a:t>
            </a:r>
          </a:p>
          <a:p>
            <a:r>
              <a:rPr lang="cs-CZ"/>
              <a:t>Řadí se mezi 5 největších developerů v oblasti bytové výstavby v Praze</a:t>
            </a:r>
          </a:p>
          <a:p>
            <a:r>
              <a:rPr lang="cs-CZ"/>
              <a:t>YIT </a:t>
            </a:r>
            <a:r>
              <a:rPr lang="cs-CZ" err="1"/>
              <a:t>Stavo</a:t>
            </a:r>
            <a:r>
              <a:rPr lang="cs-CZ"/>
              <a:t> realizovala v ČR více než 30 projektů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7859D048-18F2-0EE2-3D65-25CFBEC2F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" b="983"/>
          <a:stretch/>
        </p:blipFill>
        <p:spPr>
          <a:xfrm>
            <a:off x="368300" y="1296441"/>
            <a:ext cx="7462800" cy="4865194"/>
          </a:xfrm>
          <a:prstGeom prst="rect">
            <a:avLst/>
          </a:prstGeom>
          <a:noFill/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4B385096-355F-66D9-E506-2A5D4498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8300"/>
            <a:ext cx="11448000" cy="828674"/>
          </a:xfrm>
        </p:spPr>
        <p:txBody>
          <a:bodyPr anchor="ctr">
            <a:normAutofit/>
          </a:bodyPr>
          <a:lstStyle/>
          <a:p>
            <a:r>
              <a:rPr lang="cs-CZ"/>
              <a:t>YIT STAVO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26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1">
            <a:extLst>
              <a:ext uri="{FF2B5EF4-FFF2-40B4-BE49-F238E27FC236}">
                <a16:creationId xmlns:a16="http://schemas.microsoft.com/office/drawing/2014/main" id="{7E9FF61E-3819-3EC2-77B1-416016C093B4}"/>
              </a:ext>
            </a:extLst>
          </p:cNvPr>
          <p:cNvSpPr txBox="1">
            <a:spLocks/>
          </p:cNvSpPr>
          <p:nvPr/>
        </p:nvSpPr>
        <p:spPr bwMode="hidden"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F85E85-FD9E-784C-721E-B4381E5CE7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5" b="6229"/>
          <a:stretch/>
        </p:blipFill>
        <p:spPr>
          <a:xfrm>
            <a:off x="0" y="-1"/>
            <a:ext cx="1101492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50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25E3A2D-CB3E-D1EB-0AF7-3965431A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558000"/>
            <a:ext cx="3420000" cy="682684"/>
          </a:xfrm>
        </p:spPr>
        <p:txBody>
          <a:bodyPr>
            <a:normAutofit fontScale="90000"/>
          </a:bodyPr>
          <a:lstStyle/>
          <a:p>
            <a:r>
              <a:rPr lang="cs-CZ"/>
              <a:t>Udržitelnost ve YIT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45CD4EC-77B9-4B7B-D070-D2F5301199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400" y="1504950"/>
            <a:ext cx="3501378" cy="46420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/>
              <a:t>Zavázali jsme se k iniciativě Science </a:t>
            </a:r>
            <a:r>
              <a:rPr lang="cs-CZ" sz="2000" err="1"/>
              <a:t>Based</a:t>
            </a:r>
            <a:r>
              <a:rPr lang="cs-CZ" sz="2000"/>
              <a:t> </a:t>
            </a:r>
            <a:r>
              <a:rPr lang="cs-CZ" sz="2000" err="1"/>
              <a:t>Targets</a:t>
            </a:r>
            <a:r>
              <a:rPr lang="cs-CZ" sz="2000"/>
              <a:t> (</a:t>
            </a:r>
            <a:r>
              <a:rPr lang="cs-CZ" sz="2000" err="1"/>
              <a:t>SBTi</a:t>
            </a:r>
            <a:r>
              <a:rPr lang="cs-CZ" sz="2000"/>
              <a:t>).</a:t>
            </a:r>
          </a:p>
          <a:p>
            <a:endParaRPr lang="cs-CZ" sz="2000"/>
          </a:p>
          <a:p>
            <a:r>
              <a:rPr lang="cs-CZ" sz="2000"/>
              <a:t>YIT se do roku 2030 zavazuje snížit:</a:t>
            </a:r>
          </a:p>
          <a:p>
            <a:pPr marL="457200" indent="-457200">
              <a:buAutoNum type="arabicParenR"/>
            </a:pPr>
            <a:r>
              <a:rPr lang="cs-CZ" sz="2000"/>
              <a:t>absolutní emise skleníkových plynů v </a:t>
            </a:r>
            <a:r>
              <a:rPr lang="cs-CZ" sz="2000" err="1"/>
              <a:t>Scope</a:t>
            </a:r>
            <a:r>
              <a:rPr lang="cs-CZ" sz="2000"/>
              <a:t> 1 a 2 o 90 % oproti roku 2019</a:t>
            </a:r>
          </a:p>
          <a:p>
            <a:pPr marL="457200" indent="-457200">
              <a:buAutoNum type="arabicParenR"/>
            </a:pPr>
            <a:r>
              <a:rPr lang="cs-CZ" sz="2000"/>
              <a:t>absolutní emise skleníkových plynů v </a:t>
            </a:r>
            <a:r>
              <a:rPr lang="cs-CZ" sz="2000" err="1"/>
              <a:t>Scope</a:t>
            </a:r>
            <a:r>
              <a:rPr lang="cs-CZ" sz="2000"/>
              <a:t> 3 o 30 % oproti roku 2019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30C66BA-DC22-BD5C-1829-3170CCDD83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8800" y="6152400"/>
            <a:ext cx="1422000" cy="7344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Obrázek 4" descr="Obsah obrázku architektura, obloha, venku, tráva&#10;&#10;Popis byl vytvořen automaticky">
            <a:extLst>
              <a:ext uri="{FF2B5EF4-FFF2-40B4-BE49-F238E27FC236}">
                <a16:creationId xmlns:a16="http://schemas.microsoft.com/office/drawing/2014/main" id="{F08E47A4-E4A6-6A22-9DD6-CDB434090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58" y="985837"/>
            <a:ext cx="7329488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93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6B1B-2C1C-6B32-731F-A98A2D1A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8300"/>
            <a:ext cx="11448000" cy="828674"/>
          </a:xfrm>
        </p:spPr>
        <p:txBody>
          <a:bodyPr anchor="ctr">
            <a:normAutofit/>
          </a:bodyPr>
          <a:lstStyle/>
          <a:p>
            <a:r>
              <a:rPr lang="cs-CZ"/>
              <a:t>Udržitelnost ve YIT</a:t>
            </a:r>
          </a:p>
        </p:txBody>
      </p:sp>
      <p:pic>
        <p:nvPicPr>
          <p:cNvPr id="22" name="Zástupný obsah 21" descr="Obsah obrázku interiér, zeď, Vodovodní instalace, Koupelnové doplňky&#10;&#10;Popis byl vytvořen automaticky">
            <a:extLst>
              <a:ext uri="{FF2B5EF4-FFF2-40B4-BE49-F238E27FC236}">
                <a16:creationId xmlns:a16="http://schemas.microsoft.com/office/drawing/2014/main" id="{9ADF5746-0A31-53BE-D84D-329438852E0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9" r="10494" b="1"/>
          <a:stretch/>
        </p:blipFill>
        <p:spPr>
          <a:xfrm>
            <a:off x="6122601" y="2356338"/>
            <a:ext cx="2724012" cy="3809512"/>
          </a:xfrm>
          <a:noFill/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D578F67-0E26-F44D-27A4-69F8FB304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301" y="1292728"/>
            <a:ext cx="2742926" cy="935585"/>
          </a:xfrm>
        </p:spPr>
        <p:txBody>
          <a:bodyPr anchor="ctr">
            <a:normAutofit/>
          </a:bodyPr>
          <a:lstStyle/>
          <a:p>
            <a:r>
              <a:rPr lang="cs-CZ"/>
              <a:t>HOSPODAŘENÍ</a:t>
            </a:r>
            <a:br>
              <a:rPr lang="cs-CZ"/>
            </a:br>
            <a:r>
              <a:rPr lang="cs-CZ"/>
              <a:t>S VODOU</a:t>
            </a:r>
            <a:endParaRPr lang="en-US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A31B0AFA-EB2C-2B28-CC1B-9B2B63076A29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3237628" y="1292225"/>
            <a:ext cx="2737887" cy="935585"/>
          </a:xfrm>
        </p:spPr>
        <p:txBody>
          <a:bodyPr anchor="ctr">
            <a:normAutofit/>
          </a:bodyPr>
          <a:lstStyle/>
          <a:p>
            <a:r>
              <a:rPr lang="cs-CZ"/>
              <a:t>ZELENÁ ENERGIE</a:t>
            </a:r>
            <a:endParaRPr lang="en-US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E6F0B8C8-A234-5BB4-2B58-109EDA907025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6124033" y="1292225"/>
            <a:ext cx="2737887" cy="935585"/>
          </a:xfrm>
        </p:spPr>
        <p:txBody>
          <a:bodyPr anchor="ctr">
            <a:normAutofit/>
          </a:bodyPr>
          <a:lstStyle/>
          <a:p>
            <a:r>
              <a:rPr lang="cs-CZ"/>
              <a:t>EKOLOGICKÉ MATERIÁLY</a:t>
            </a:r>
            <a:endParaRPr lang="en-US"/>
          </a:p>
        </p:txBody>
      </p:sp>
      <p:sp>
        <p:nvSpPr>
          <p:cNvPr id="11" name="Zástupný obsah 4">
            <a:extLst>
              <a:ext uri="{FF2B5EF4-FFF2-40B4-BE49-F238E27FC236}">
                <a16:creationId xmlns:a16="http://schemas.microsoft.com/office/drawing/2014/main" id="{82D81EAB-4BC3-3E65-2B10-CCD7E6DBC32E}"/>
              </a:ext>
            </a:extLst>
          </p:cNvPr>
          <p:cNvSpPr txBox="1">
            <a:spLocks/>
          </p:cNvSpPr>
          <p:nvPr/>
        </p:nvSpPr>
        <p:spPr>
          <a:xfrm>
            <a:off x="9159228" y="2356338"/>
            <a:ext cx="2632120" cy="380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12" name="Zástupný obsah 4">
            <a:extLst>
              <a:ext uri="{FF2B5EF4-FFF2-40B4-BE49-F238E27FC236}">
                <a16:creationId xmlns:a16="http://schemas.microsoft.com/office/drawing/2014/main" id="{7F477BDA-3B2B-DCD4-E96F-A54126D4B74C}"/>
              </a:ext>
            </a:extLst>
          </p:cNvPr>
          <p:cNvSpPr txBox="1">
            <a:spLocks/>
          </p:cNvSpPr>
          <p:nvPr/>
        </p:nvSpPr>
        <p:spPr>
          <a:xfrm>
            <a:off x="9559880" y="2356338"/>
            <a:ext cx="2632120" cy="3809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4" name="Zástupný text 7">
            <a:extLst>
              <a:ext uri="{FF2B5EF4-FFF2-40B4-BE49-F238E27FC236}">
                <a16:creationId xmlns:a16="http://schemas.microsoft.com/office/drawing/2014/main" id="{EA6C94F2-9AC7-8AEB-9AFF-0B4CA803CFE5}"/>
              </a:ext>
            </a:extLst>
          </p:cNvPr>
          <p:cNvSpPr txBox="1">
            <a:spLocks/>
          </p:cNvSpPr>
          <p:nvPr/>
        </p:nvSpPr>
        <p:spPr>
          <a:xfrm>
            <a:off x="9011870" y="1292225"/>
            <a:ext cx="2737887" cy="935585"/>
          </a:xfrm>
          <a:prstGeom prst="rect">
            <a:avLst/>
          </a:prstGeom>
          <a:solidFill>
            <a:schemeClr val="tx2"/>
          </a:solidFill>
        </p:spPr>
        <p:txBody>
          <a:bodyPr vert="horz" lIns="144000" tIns="72000" rIns="144000" bIns="72000" rtlCol="0" anchor="ctr" anchorCtr="0">
            <a:norm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cap="none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rgbClr val="28475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/>
              <a:t>BIODIVERZITA</a:t>
            </a:r>
            <a:endParaRPr lang="en-US"/>
          </a:p>
        </p:txBody>
      </p:sp>
      <p:pic>
        <p:nvPicPr>
          <p:cNvPr id="9" name="Obrázek 8" descr="Obsah obrázku venku, budova, dům, strom&#10;&#10;Popis byl vytvořen automaticky">
            <a:extLst>
              <a:ext uri="{FF2B5EF4-FFF2-40B4-BE49-F238E27FC236}">
                <a16:creationId xmlns:a16="http://schemas.microsoft.com/office/drawing/2014/main" id="{22D1B4D8-4E39-16C0-BD87-33546E04E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1835" y="2892169"/>
            <a:ext cx="3809512" cy="2737849"/>
          </a:xfrm>
          <a:prstGeom prst="rect">
            <a:avLst/>
          </a:prstGeom>
        </p:spPr>
      </p:pic>
      <p:pic>
        <p:nvPicPr>
          <p:cNvPr id="14" name="Zástupný obsah 19" descr="Obsah obrázku venku, tráva, krajina, strom&#10;&#10;Popis byl vytvořen automaticky">
            <a:extLst>
              <a:ext uri="{FF2B5EF4-FFF2-40B4-BE49-F238E27FC236}">
                <a16:creationId xmlns:a16="http://schemas.microsoft.com/office/drawing/2014/main" id="{98EEC12B-BEED-6B5B-B0B3-DC8A9C5F5F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14104" b="-3"/>
          <a:stretch/>
        </p:blipFill>
        <p:spPr>
          <a:xfrm>
            <a:off x="9025745" y="2356338"/>
            <a:ext cx="2724012" cy="3809512"/>
          </a:xfrm>
          <a:prstGeom prst="rect">
            <a:avLst/>
          </a:prstGeom>
          <a:noFill/>
        </p:spPr>
      </p:pic>
      <p:pic>
        <p:nvPicPr>
          <p:cNvPr id="16" name="Obrázek 15" descr="Obsah obrázku tráva, venku, obloha, mrak&#10;&#10;Popis byl vytvořen automaticky">
            <a:extLst>
              <a:ext uri="{FF2B5EF4-FFF2-40B4-BE49-F238E27FC236}">
                <a16:creationId xmlns:a16="http://schemas.microsoft.com/office/drawing/2014/main" id="{F07C5459-0C24-0134-A97E-E573585F77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8"/>
          <a:stretch/>
        </p:blipFill>
        <p:spPr>
          <a:xfrm>
            <a:off x="368301" y="2356337"/>
            <a:ext cx="2737850" cy="380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25E3A2D-CB3E-D1EB-0AF7-3965431A3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00" y="558000"/>
            <a:ext cx="3420000" cy="682684"/>
          </a:xfrm>
        </p:spPr>
        <p:txBody>
          <a:bodyPr>
            <a:normAutofit/>
          </a:bodyPr>
          <a:lstStyle/>
          <a:p>
            <a:r>
              <a:rPr lang="cs-CZ"/>
              <a:t>VESI HOSTIVAŘ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45CD4EC-77B9-4B7B-D070-D2F5301199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4400" y="1504950"/>
            <a:ext cx="3501378" cy="464200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Revitalizace brownfieldu</a:t>
            </a:r>
            <a:br>
              <a:rPr lang="cs-CZ" sz="2000"/>
            </a:br>
            <a:r>
              <a:rPr lang="cs-CZ" sz="2000"/>
              <a:t>bývalé pily Kaplan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Areál má 208 jednotek apartmánového typu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Arch. Hlaváček &amp; Partner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Spolufinancování s RSJ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Zahájení 07/2021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/>
              <a:t>Kolaudace 09/2023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30C66BA-DC22-BD5C-1829-3170CCDD83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48800" y="6152400"/>
            <a:ext cx="1422000" cy="734400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Obrázek 10" descr="Obsah obrázku mapa, text, atlas&#10;&#10;Popis byl vytvořen automaticky">
            <a:extLst>
              <a:ext uri="{FF2B5EF4-FFF2-40B4-BE49-F238E27FC236}">
                <a16:creationId xmlns:a16="http://schemas.microsoft.com/office/drawing/2014/main" id="{2D8C28B1-A8F5-ADA2-44EC-EDB97A0B6D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8050" y="0"/>
            <a:ext cx="7823950" cy="6858756"/>
          </a:xfrm>
          <a:prstGeom prst="rect">
            <a:avLst/>
          </a:prstGeom>
        </p:spPr>
      </p:pic>
      <p:grpSp>
        <p:nvGrpSpPr>
          <p:cNvPr id="16" name="Skupina 15">
            <a:extLst>
              <a:ext uri="{FF2B5EF4-FFF2-40B4-BE49-F238E27FC236}">
                <a16:creationId xmlns:a16="http://schemas.microsoft.com/office/drawing/2014/main" id="{0E1E0FB6-9F16-1EFF-F69C-559166F5D634}"/>
              </a:ext>
            </a:extLst>
          </p:cNvPr>
          <p:cNvGrpSpPr/>
          <p:nvPr/>
        </p:nvGrpSpPr>
        <p:grpSpPr>
          <a:xfrm>
            <a:off x="4368050" y="3804137"/>
            <a:ext cx="1704625" cy="3053863"/>
            <a:chOff x="4680545" y="343877"/>
            <a:chExt cx="1704625" cy="3053863"/>
          </a:xfrm>
        </p:grpSpPr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FDC0C55F-1923-4CB3-981D-19E600AE7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2429"/>
            <a:stretch/>
          </p:blipFill>
          <p:spPr>
            <a:xfrm>
              <a:off x="4680545" y="343877"/>
              <a:ext cx="1704625" cy="1606279"/>
            </a:xfrm>
            <a:prstGeom prst="rect">
              <a:avLst/>
            </a:prstGeom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C1A1AD18-F1CF-7680-CAF3-88411FA517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643" t="4758"/>
            <a:stretch/>
          </p:blipFill>
          <p:spPr>
            <a:xfrm>
              <a:off x="4680545" y="1867878"/>
              <a:ext cx="1342988" cy="1529862"/>
            </a:xfrm>
            <a:prstGeom prst="rect">
              <a:avLst/>
            </a:prstGeom>
          </p:spPr>
        </p:pic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7C4C2D12-8538-4BDE-A579-604EE9952C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399" r="42429"/>
            <a:stretch/>
          </p:blipFill>
          <p:spPr>
            <a:xfrm>
              <a:off x="6015318" y="1791461"/>
              <a:ext cx="369851" cy="1606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233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872AEEF-2E98-6BA3-3EED-B180CFEF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00" y="368300"/>
            <a:ext cx="11448000" cy="828674"/>
          </a:xfrm>
        </p:spPr>
        <p:txBody>
          <a:bodyPr/>
          <a:lstStyle/>
          <a:p>
            <a:r>
              <a:rPr lang="cs-CZ"/>
              <a:t>VESI Hostivař – revitalizace brownfieldu</a:t>
            </a:r>
            <a:endParaRPr lang="en-US"/>
          </a:p>
        </p:txBody>
      </p:sp>
      <p:pic>
        <p:nvPicPr>
          <p:cNvPr id="9" name="Zástupný obsah 8" descr="Obsah obrázku opuštěné, zeď, chátrat, Mechanický ventilátor&#10;&#10;Popis byl vytvořen automaticky">
            <a:extLst>
              <a:ext uri="{FF2B5EF4-FFF2-40B4-BE49-F238E27FC236}">
                <a16:creationId xmlns:a16="http://schemas.microsoft.com/office/drawing/2014/main" id="{28C1C841-FAAF-C849-703F-3171934F65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918" y="1292224"/>
            <a:ext cx="2436882" cy="3247301"/>
          </a:xfrm>
        </p:spPr>
      </p:pic>
      <p:pic>
        <p:nvPicPr>
          <p:cNvPr id="11" name="Zástupný obsah 10" descr="Obsah obrázku venku, rostlina, obloha, strom&#10;&#10;Popis byl vytvořen automaticky">
            <a:extLst>
              <a:ext uri="{FF2B5EF4-FFF2-40B4-BE49-F238E27FC236}">
                <a16:creationId xmlns:a16="http://schemas.microsoft.com/office/drawing/2014/main" id="{C4FB06A7-1B90-636B-0DF4-D4226BD60E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" y="3770830"/>
            <a:ext cx="3200831" cy="2400622"/>
          </a:xfrm>
        </p:spPr>
      </p:pic>
      <p:pic>
        <p:nvPicPr>
          <p:cNvPr id="15" name="Obrázek 14" descr="Obsah obrázku venku, obloha, tráva, rostlina&#10;&#10;Popis byl vytvořen automaticky">
            <a:extLst>
              <a:ext uri="{FF2B5EF4-FFF2-40B4-BE49-F238E27FC236}">
                <a16:creationId xmlns:a16="http://schemas.microsoft.com/office/drawing/2014/main" id="{734031C8-6588-373D-B81E-3C78953EE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/>
          <a:stretch/>
        </p:blipFill>
        <p:spPr>
          <a:xfrm>
            <a:off x="3634154" y="1292225"/>
            <a:ext cx="5685241" cy="4879227"/>
          </a:xfrm>
          <a:prstGeom prst="rect">
            <a:avLst/>
          </a:prstGeom>
        </p:spPr>
      </p:pic>
      <p:pic>
        <p:nvPicPr>
          <p:cNvPr id="20" name="Obrázek 19" descr="Obsah obrázku venku, obloha, tráva, rostlina&#10;&#10;Popis byl vytvořen automaticky">
            <a:extLst>
              <a:ext uri="{FF2B5EF4-FFF2-40B4-BE49-F238E27FC236}">
                <a16:creationId xmlns:a16="http://schemas.microsoft.com/office/drawing/2014/main" id="{0A25BF57-6633-0687-9F0B-18599D538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0" y="1292224"/>
            <a:ext cx="3200831" cy="2400623"/>
          </a:xfrm>
          <a:prstGeom prst="rect">
            <a:avLst/>
          </a:prstGeom>
        </p:spPr>
      </p:pic>
      <p:pic>
        <p:nvPicPr>
          <p:cNvPr id="23" name="Obrázek 22" descr="Obsah obrázku stavební dříví, budova, dům, venku&#10;&#10;Popis byl vytvořen automaticky">
            <a:extLst>
              <a:ext uri="{FF2B5EF4-FFF2-40B4-BE49-F238E27FC236}">
                <a16:creationId xmlns:a16="http://schemas.microsoft.com/office/drawing/2014/main" id="{76C71DC1-F083-6463-BE90-508F6B505F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9381918" y="4587477"/>
            <a:ext cx="2436882" cy="158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64229"/>
      </p:ext>
    </p:extLst>
  </p:cSld>
  <p:clrMapOvr>
    <a:masterClrMapping/>
  </p:clrMapOvr>
</p:sld>
</file>

<file path=ppt/theme/theme1.xml><?xml version="1.0" encoding="utf-8"?>
<a:theme xmlns:a="http://schemas.openxmlformats.org/drawingml/2006/main" name="YIT">
  <a:themeElements>
    <a:clrScheme name="YIT Color Theme">
      <a:dk1>
        <a:srgbClr val="000000"/>
      </a:dk1>
      <a:lt1>
        <a:srgbClr val="FFFFFF"/>
      </a:lt1>
      <a:dk2>
        <a:srgbClr val="24414D"/>
      </a:dk2>
      <a:lt2>
        <a:srgbClr val="E3EAEF"/>
      </a:lt2>
      <a:accent1>
        <a:srgbClr val="019ED9"/>
      </a:accent1>
      <a:accent2>
        <a:srgbClr val="24414D"/>
      </a:accent2>
      <a:accent3>
        <a:srgbClr val="E893A3"/>
      </a:accent3>
      <a:accent4>
        <a:srgbClr val="CED9E0"/>
      </a:accent4>
      <a:accent5>
        <a:srgbClr val="95C990"/>
      </a:accent5>
      <a:accent6>
        <a:srgbClr val="77919E"/>
      </a:accent6>
      <a:hlink>
        <a:srgbClr val="019FDA"/>
      </a:hlink>
      <a:folHlink>
        <a:srgbClr val="CED9E0"/>
      </a:folHlink>
    </a:clrScheme>
    <a:fontScheme name="Y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YIT PresentationTemplate" id="{BBA52176-4649-47C5-B336-3AEA1EDF068B}" vid="{BDCAFB3D-95BB-447E-91BA-BD39A43B1E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58a90b-5180-4529-aa47-78333b2f04a4" xsi:nil="true"/>
    <lcf76f155ced4ddcb4097134ff3c332f xmlns="314d462b-2702-41ac-bb5a-de1efa2af932">
      <Terms xmlns="http://schemas.microsoft.com/office/infopath/2007/PartnerControls"/>
    </lcf76f155ced4ddcb4097134ff3c332f>
    <Uploadedby xmlns="314d462b-2702-41ac-bb5a-de1efa2af932">
      <UserInfo>
        <DisplayName/>
        <AccountId xsi:nil="true"/>
        <AccountType/>
      </UserInfo>
    </Uploadedby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164D7E8B406C443B5E0471C48311767" ma:contentTypeVersion="19" ma:contentTypeDescription="Vytvoří nový dokument" ma:contentTypeScope="" ma:versionID="658b07845ebb0df758225bb8ca94ec8f">
  <xsd:schema xmlns:xsd="http://www.w3.org/2001/XMLSchema" xmlns:xs="http://www.w3.org/2001/XMLSchema" xmlns:p="http://schemas.microsoft.com/office/2006/metadata/properties" xmlns:ns2="314d462b-2702-41ac-bb5a-de1efa2af932" xmlns:ns3="0958a90b-5180-4529-aa47-78333b2f04a4" targetNamespace="http://schemas.microsoft.com/office/2006/metadata/properties" ma:root="true" ma:fieldsID="af18aabbda4c0a76a7a0dfcafe7e0ffe" ns2:_="" ns3:_="">
    <xsd:import namespace="314d462b-2702-41ac-bb5a-de1efa2af932"/>
    <xsd:import namespace="0958a90b-5180-4529-aa47-78333b2f0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2:Uploadedby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4d462b-2702-41ac-bb5a-de1efa2af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Uploadedby" ma:index="20" nillable="true" ma:displayName="Uploaded by" ma:format="Dropdown" ma:list="UserInfo" ma:SharePointGroup="0" ma:internalName="Upload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592c6b91-e499-4ce1-9023-aa917b6a35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58a90b-5180-4529-aa47-78333b2f04a4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8ea32e6-178d-454f-b5ed-15bd45c9aa53}" ma:internalName="TaxCatchAll" ma:showField="CatchAllData" ma:web="0958a90b-5180-4529-aa47-78333b2f0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69C05F-F3E2-43DB-8792-375A94B9BA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FB8E6D-519D-4974-92D9-79AF26E4A67B}">
  <ds:schemaRefs>
    <ds:schemaRef ds:uri="0958a90b-5180-4529-aa47-78333b2f04a4"/>
    <ds:schemaRef ds:uri="314d462b-2702-41ac-bb5a-de1efa2af9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9FE3D19-BF6F-4993-B22D-498893CCDBA2}">
  <ds:schemaRefs>
    <ds:schemaRef ds:uri="0958a90b-5180-4529-aa47-78333b2f04a4"/>
    <ds:schemaRef ds:uri="314d462b-2702-41ac-bb5a-de1efa2af9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YIT PresentationTemplate</Template>
  <TotalTime>0</TotalTime>
  <Words>418</Words>
  <Application>Microsoft Office PowerPoint</Application>
  <PresentationFormat>Širokoúhlá obrazovka</PresentationFormat>
  <Paragraphs>107</Paragraphs>
  <Slides>18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Calibri</vt:lpstr>
      <vt:lpstr>YIT</vt:lpstr>
      <vt:lpstr>VESI HOSTIVAŘ YIT STAVO</vt:lpstr>
      <vt:lpstr>Program</vt:lpstr>
      <vt:lpstr>YIT GROUP</vt:lpstr>
      <vt:lpstr>YIT STAVO</vt:lpstr>
      <vt:lpstr>Prezentace aplikace PowerPoint</vt:lpstr>
      <vt:lpstr>Udržitelnost ve YIT</vt:lpstr>
      <vt:lpstr>Udržitelnost ve YIT</vt:lpstr>
      <vt:lpstr>VESI HOSTIVAŘ</vt:lpstr>
      <vt:lpstr>VESI Hostivař – revitalizace brownfieldu</vt:lpstr>
      <vt:lpstr>VESI Hostivař – revitalizace brownfieldu</vt:lpstr>
      <vt:lpstr>VESI Hostivař – aktuální stav</vt:lpstr>
      <vt:lpstr>VESI HOSTIVAŘ</vt:lpstr>
      <vt:lpstr>VESI Hostivař – FVE</vt:lpstr>
      <vt:lpstr>VESI HOSTIVAŘ</vt:lpstr>
      <vt:lpstr>VESI HOSTIVAŘ</vt:lpstr>
      <vt:lpstr>YIT - aktuální projekty v prodeji (více na: www.yit.cz)</vt:lpstr>
      <vt:lpstr>Zeptejte se nás…</vt:lpstr>
      <vt:lpstr>Prezentace aplikace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Jana Nagyová</dc:creator>
  <cp:keywords/>
  <dc:description/>
  <cp:lastModifiedBy>Jana Legendre</cp:lastModifiedBy>
  <cp:revision>1</cp:revision>
  <dcterms:created xsi:type="dcterms:W3CDTF">2023-11-14T14:57:45Z</dcterms:created>
  <dcterms:modified xsi:type="dcterms:W3CDTF">2024-05-31T09:17:30Z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0d4c88-3773-4a01-8567-b4ed9ea2ad09_Enabled">
    <vt:lpwstr>true</vt:lpwstr>
  </property>
  <property fmtid="{D5CDD505-2E9C-101B-9397-08002B2CF9AE}" pid="3" name="MSIP_Label_450d4c88-3773-4a01-8567-b4ed9ea2ad09_SetDate">
    <vt:lpwstr>2022-09-16T09:08:06Z</vt:lpwstr>
  </property>
  <property fmtid="{D5CDD505-2E9C-101B-9397-08002B2CF9AE}" pid="4" name="MSIP_Label_450d4c88-3773-4a01-8567-b4ed9ea2ad09_Method">
    <vt:lpwstr>Standard</vt:lpwstr>
  </property>
  <property fmtid="{D5CDD505-2E9C-101B-9397-08002B2CF9AE}" pid="5" name="MSIP_Label_450d4c88-3773-4a01-8567-b4ed9ea2ad09_Name">
    <vt:lpwstr>450d4c88-3773-4a01-8567-b4ed9ea2ad09</vt:lpwstr>
  </property>
  <property fmtid="{D5CDD505-2E9C-101B-9397-08002B2CF9AE}" pid="6" name="MSIP_Label_450d4c88-3773-4a01-8567-b4ed9ea2ad09_SiteId">
    <vt:lpwstr>de5d17d0-fbc2-4c29-b0f7-d6685b6c3ef0</vt:lpwstr>
  </property>
  <property fmtid="{D5CDD505-2E9C-101B-9397-08002B2CF9AE}" pid="7" name="MSIP_Label_450d4c88-3773-4a01-8567-b4ed9ea2ad09_ContentBits">
    <vt:lpwstr>0</vt:lpwstr>
  </property>
  <property fmtid="{D5CDD505-2E9C-101B-9397-08002B2CF9AE}" pid="8" name="MediaServiceImageTags">
    <vt:lpwstr/>
  </property>
  <property fmtid="{D5CDD505-2E9C-101B-9397-08002B2CF9AE}" pid="9" name="ContentTypeId">
    <vt:lpwstr>0x0101002164D7E8B406C443B5E0471C48311767</vt:lpwstr>
  </property>
</Properties>
</file>